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64" r:id="rId3"/>
    <p:sldId id="257" r:id="rId4"/>
    <p:sldId id="259" r:id="rId5"/>
    <p:sldId id="263" r:id="rId6"/>
    <p:sldId id="260" r:id="rId7"/>
    <p:sldId id="261" r:id="rId8"/>
    <p:sldId id="262" r:id="rId9"/>
    <p:sldId id="258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15:36:45.46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24575,'79'23'0,"0"-1"0,0 1 0,-12-6 0,10 5 0,16 6 0,-30-6 0,-46-12 0,-9-4 0,6 7 0,-5-11 0,-4 7 0,5-4 0,0 1 0,-4 3 0,-2-4 0,-8 1 0,-2-2 0,-3-4 0,-2 0 0,1 0 0,0 0 0,-10 5 0,7-4 0,-7 4 0,4 0 0,4-4 0,-4 9 0,6-9 0,0 8 0,0-8 0,-1 8 0,1-3 0,-5 4 0,4 1 0,-9-6 0,8 4 0,-4-8 0,6 9 0,-5-5 0,4 5 0,-4-4 0,5-2 0,5 1 0,-4-4 0,3 8 0,-4-4 0,0 5 0,1-4 0,3 3 0,-3-8 0,4 8 0,-5-4 0,0 5 0,0 0 0,0 0 0,0 0 0,0-5 0,0 4 0,0-3 0,0-1 0,0 4 0,0-8 0,0 8 0,-1-8 0,1 8 0,0-8 0,0 4 0,0-5 0,1 0 0,-1 0 0,1 0 0,4 0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15:37:18.9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47 48 24575,'9'0'0,"1"0"0,0 0 0,-4-10 0,3 7 0,-3-7 0,4 10 0,-5-5 0,4 4 0,-8-8 0,7 8 0,-2-7 0,-1 11 0,-1-2 0,-4 9 0,0 0 0,0 1 0,-4-1 0,2 0 0,-2 0 0,4 1 0,-5-1 0,4 6 0,-8-5 0,8 11 0,-9-5 0,9 5 0,-9 1 0,9 0 0,-10 6 0,10-5 0,-10 12 0,9 2 0,-9 1 0,5-1 0,-6-9 0,6-6 0,-4 0 0,9-6 0,-4-1 0,0-6 0,4 0 0,-4 0 0,1-4 0,3-1 0,-3-5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15:37:20.2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24575,'9'0'0,"1"0"0,0 0 0,-1 0 0,0 0 0,1 0 0,-1 0 0,1 0 0,-1 0 0,-4 0 0,-1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15:37:21.21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24575,'0'10'0,"0"-1"0,0 2 0,0 4 0,0-3 0,0 3 0,0-4 0,0-2 0,0-3 0,0-2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15:37:22.5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24575,'0'15'0,"0"8"0,0 8 0,0 0 0,0 4 0,0-4 0,0 0 0,0-2 0,0-12 0,0 5 0,0-11 0,0 10 0,0-9 0,0 9 0,0-9 0,0 4 0,0-1 0,0-3 0,0 9 0,0-9 0,0 4 0,0-1 0,0-3 0,0 9 0,0-9 0,0 9 0,0-4 0,0 6 0,0 0 0,0-1 0,0 1 0,0 6 0,0-4 0,0 4 0,0-7 0,0-4 0,0-3 0,0-4 0,0-1 0,0 0 0,0 0 0,0 0 0,0 0 0,0 0 0,0-1 0,0 1 0,0-1 0,0 1 0,0-1 0,0-3 0,0-2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15:37:23.85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24575,'9'0'0,"0"0"0,1 0 0,-1 0 0,1 0 0,0 0 0,-1 0 0,1 4 0,0-3 0,0 8 0,-1-8 0,1 3 0,-5 0 0,-1-3 0,-4 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15:37:26.75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75 21 24575,'10'0'0,"0"0"0,0 0 0,0 0 0,1 0 0,-1 0 0,0 0 0,0 0 0,1 0 0,-1 0 0,6 0 0,-5 0 0,5-5 0,-6 4 0,0-3 0,6 4 0,-4 0 0,4 0 0,-1 0 0,-3 0 0,9 0 0,-9-5 0,4 4 0,-6-4 0,0 5 0,0 0 0,1 0 0,-10 0 0,3 5 0,-13 1 0,3 4 0,-4 6 0,-6-4 0,3 9 0,-8-8 0,8 8 0,-8-3 0,3-1 0,1 5 0,-5-10 0,10 10 0,-10-9 0,10 2 0,-4-4 0,0 5 0,5-4 0,-5 3 0,0-4 0,5-1 0,-5 1 0,6-1 0,-1 1 0,1-6 0,5 4 0,-5-8 0,9 8 0,-8-8 0,8 8 0,-8-8 0,8 8 0,-8-8 0,8 7 0,-8-7 0,8 8 0,-3-12 0,8 3 0,2-10 0,4 4 0,-4-3 0,3 4 0,-4-1 0,6-3 0,-1 8 0,0-8 0,0 7 0,1-2 0,-6-1 0,4 4 0,-3-3 0,4-1 0,0 4 0,0-4 0,0 1 0,0 3 0,0-4 0,-1 5 0,1 0 0,-1 0 0,-3 4 0,-2 2 0,-4 3 0,0 2 0,0-2 0,4-3 0,1-2 0,5-4 0,0 0 0,0 0 0,0 0 0,0 0 0,0 0 0,0 0 0,0 0 0,1 0 0,-1 0 0,0 0 0,0 0 0,1 0 0,-1 0 0,0 0 0,0 0 0,1 0 0,-1 0 0,0 0 0,0 0 0,1 0 0,-1 0 0,0 0 0,0 0 0,0 0 0,0 0 0,0 0 0,-4 0 0,-2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15:37:27.95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24575,'0'10'0,"0"-1"0,0 2 0,0-1 0,0 0 0,0 0 0,0 0 0,0 0 0,0 0 0,0 0 0,0-1 0,0 1 0,0 0 0,4 0 0,2 1 0,0 4 0,3 2 0,-7 1 0,8 3 0,-9-9 0,9 3 0,-9-4 0,3-1 0,-4 0 0,5-4 0,-4-2 0,3-4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15:37:28.80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24575,'32'0'0,"1"0"0,-2 0 0,-2 0 0,-6 0 0,-1 0 0,-9 0 0,-3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15:37:30.53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185 1 24575,'0'15'0,"0"-1"0,0-4 0,0 6 0,0-5 0,0 5 0,0-7 0,0 1 0,0 0 0,0 1 0,0-1 0,0 0 0,0 0 0,0 6 0,0-4 0,0 9 0,0-9 0,0 9 0,0-10 0,-5 11 0,4-5 0,-9 6 0,9-6 0,-9 4 0,8-4 0,-7 0 0,8 5 0,-8-11 0,7 5 0,-7-6 0,8 0 0,-3 1 0,-1-1 0,4 0 0,-8 0 0,8 1 0,-4-1 0,1 0 0,2 0 0,-2 1 0,-1-6 0,4 4 0,-8-8 0,4 4 0,-5-5 0,1 0 0,-1 0 0,0 0 0,0-5 0,5 0 0,0-5 0,1-1 0,2 1 0,-2 0 0,4 0 0,0-6 0,0 4 0,0-4 0,0 6 0,0-6 0,0 5 0,0-5 0,0 6 0,0 0 0,0-1 0,0 1 0,4 0 0,2 4 0,4 2 0,0 0 0,0 2 0,1-7 0,-1 8 0,6-3 0,1-1 0,12 3 0,-5-3 0,12 5 0,-12 0 0,12 0 0,-5 0 0,-1 0 0,-1 0 0,1 0 0,-6 0 0,5 0 0,-12 0 0,5 0 0,-11 0 0,11 5 0,-11-3 0,5 3 0,-6-1 0,0-3 0,1 4 0,-1-1 0,0-2 0,0 2 0,1-4 0,-1 5 0,-5-4 0,0 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15:37:33.05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24575,'10'0'0,"0"4"0,-1 2 0,2-1 0,-6 5 0,4-9 0,-7 8 0,6-4 0,-2 1 0,-1 3 0,4-8 0,-4 3 0,0 0 0,-1-3 0,-4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15:36:47.5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4784 1 24575,'-62'0'0,"-36"0"0,9 0 0,-12 0-2956,19 0 0,-4 0 1,-5 0 2955,4 0 0,-4 0 0,-3 0 0,0 0-682,13 0 1,-1 0-1,-1 0 1,-1 0-1,-3 0 682,4 0 0,-2 0 0,-2-1 0,-1 1 0,1 0 0,1 1-218,0 0 0,1 1 0,-1 0 0,1 0 0,2 1 0,3 0 218,-3 0 0,3 1 0,1 0 0,0 1 0,-2 0-371,-8 2 0,-2 0 1,-1 2-1,3 0 1,6 0 370,-18 6 0,7 2 0,-1-3 87,-3-3 0,0-3 1,1 2-88,3 4 0,1 1 0,7-3 918,1-5 0,5-1-918,-16 8 0,5 1 1537,26-6 1,5-1-1538,-36 8 3754,47-3-3754,18-1 3667,20-1-3667,6 4 0,5-8 0,0 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15:37:34.31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24575,'10'0'0,"0"4"0,-5 2 0,5 0 0,-5 3 0,5-4 0,0 1 0,-4 3 0,2-8 0,-2 8 0,4-4 0,0 0 0,-5 4 0,4-8 0,-8 8 0,8-8 0,-4 7 0,1-3 0,-2 1 0,-4-2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15:39:41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24575,'4'-5'0,"6"2"0,10 3 0,1 0 0,11 0 0,-11 0 0,4 0 0,-5 0 0,-5 0 0,-1 0 0,-5 0 0,0 0 0,-1 0 0,1 0 0,-1 0 0,0 0 0,1 0 0,-1 0 0,1 3 0,0-2 0,0 7 0,0-3 0,0 0 0,0 3 0,-1-3 0,1 4 0,0 0 0,0-4 0,0 3 0,0-3 0,0 4 0,0-4 0,0 3 0,0-3 0,0 0 0,0-1 0,0 0 0,0-3 0,-4 7 0,3-7 0,-4 7 0,5-7 0,0 2 0,-5 1 0,4-3 0,-3 3 0,-1 0 0,4-3 0,-3 3 0,0 0 0,-5-3 0,-9 7 0,-1-3 0,-3 3 0,-1 2 0,4-1 0,-8 1 0,7-1 0,-7 1 0,8-1 0,-9 1 0,9-1 0,-4 0 0,0 1 0,8-1 0,-7 0 0,8-4 0,-4 3 0,0-3 0,0 4 0,0 0 0,1-5 0,3 4 0,-3-7 0,3 7 0,-4-3 0,0 4 0,1-1 0,-1 1 0,1-1 0,-1 1 0,1-1 0,0 0 0,-1-3 0,5 3 0,-4-7 0,4 3 0,-1-4 0,1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15:39:42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1435 0 24575,'-26'0'0,"-38"0"0,-8 0 0,14 0 0,-4 0-1261,-2 0 1,-1 0 1260,-5 0 0,-2 0 0,-16 0 0,2 0 0,24 0 0,1 0 0,-12 0 0,3 0-37,-26 0 37,0 0 608,15 0-608,24 0 0,15 0 0,10 0 1258,17 0-1258,1 0 0,9 0 0,1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15:39:46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24575,'6'0'0,"-3"0"0,19 0 0,-7 0 0,0 0 0,3 0 0,-7 0 0,11 0 0,-6 0 0,8 0 0,-9 0 0,4 0 0,-4 0 0,17 0 0,-3 0 0,16 0 0,-4 0 0,0 0 0,-2 0 0,-6 0 0,-6 0 0,-2 0 0,-10 0 0,-1 0 0,-5 0 0,0 0 0,-4 4 0,-1 1 0,-4 3 0,0 0 0,0 1 0,0 0 0,0 0 0,0 0 0,0 0 0,0-1 0,0 1 0,0 0 0,0 0 0,0 5 0,0 1 0,0 11 0,0-5 0,0 10 0,0-4 0,0 0 0,0-1 0,0-6 0,0 0 0,0-5 0,0-1 0,0-5 0,0 0 0,0 0 0,-4-4 0,0-1 0,-5-4 0,0 0 0,0 0 0,0 0 0,-5 0 0,4 0 0,-8 0 0,7 0 0,-7 0 0,3 0 0,-5 0 0,0 0 0,0 0 0,0 0 0,0 0 0,1 0 0,-1 0 0,0 0 0,-6 0 0,5 0 0,-5 0 0,11 0 0,-3 0 0,3 0 0,0 0 0,-4 0 0,9 0 0,-4 0 0,5 0 0,0 0 0,0 0 0,0 0 0,0 0 0,0 0 0,0 0 0,5 0 0,0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15:39:48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24575,'0'12'0,"0"-2"0,0 3 0,0-5 0,0 1 0,0 0 0,0 5 0,0-4 0,0 3 0,0-4 0,0 0 0,0 0 0,0 0 0,0 0 0,0 0 0,4 0 0,-3 0 0,7 5 0,-3-4 0,1 8 0,2-7 0,-3 2 0,0-4 0,-1 0 0,-4 0 0,4 0 0,-3 0 0,3 0 0,-4 0 0,0 0 0,0-1 0,0 0 0,4-3 0,-3 2 0,3-2 0,-4 4 0,0-1 0,0 1 0,0 0 0,0-1 0,4-3 0,-3 2 0,6-6 0,-6 6 0,7-6 0,-7 7 0,6-3 0,-6 3 0,3 1 0,-4-1 0,4 0 0,0-3 0,4-1 0,1-4 0,-1 0 0,1 0 0,0 0 0,0 0 0,0-4 0,0-1 0,-1-4 0,1 0 0,0 4 0,-4-3 0,3 3 0,-3-4 0,4 4 0,0-3 0,0 3 0,-4-4 0,3 4 0,-3-3 0,4 3 0,0-3 0,0 3 0,-5-3 0,4 3 0,-3 0 0,0-3 0,3 7 0,-3-7 0,4 3 0,0-4 0,0 1 0,-1 3 0,-3-3 0,-1 3 0,0 0 0,-3-2 0,7 6 0,-7-6 0,6 6 0,-6-7 0,3 3 0,0 0 0,-3-2 0,3 2 0,-4-3 0,0 4 0,0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9T04:14:49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1 275 24575,'93'-9'0,"0"0"0,-19 2 0,-11 1 0,-22 1 0,-29 5 0,3 0 0,1 0 0,-4 0 0,3 0 0,1-5 0,-4 4 0,9-4 0,-4 0 0,6 4 0,6-10 0,2 10 0,-1-5 0,13 0 0,-17 5 0,17-5 0,-13 6 0,1-5 0,-2 3 0,-12-3 0,5 5 0,-11 0 0,9 0 0,-8 0 0,3 0 0,-5 0 0,-1 0 0,1 0 0,0 0 0,-1 0 0,1 0 0,0 0 0,0 0 0,-1 0 0,1 0 0,0 0 0,-1 0 0,1 0 0,-1 0 0,1 0 0,-5-4 0,-5 3 0,-6-3 0,-4 0 0,0 3 0,-1-9 0,1 9 0,0-8 0,0 8 0,-1-3 0,1 4 0,0-5 0,-6 4 0,5-4 0,-5 5 0,0-5 0,4 4 0,-3-4 0,4 0 0,1 4 0,0-3 0,-6-1 0,5 3 0,-11-3 0,5 0 0,-22-1 0,12-5 0,-19-1 0,22 5 0,0-3 0,3 9 0,9-8 0,-3 8 0,4-8 0,6 3 0,0-3 0,9 3 0,2 2 0,4 4 0,0 0 0,0 0 0,0 0 0,6 0 0,1 0 0,0 0 0,-1 0 0,0 0 0,-4 5 0,3 0 0,1 1 0,-4-1 0,4-1 0,-6 2 0,0-1 0,0 5 0,0-9 0,1 8 0,4-8 0,3 9 0,-1-9 0,4 9 0,-4-4 0,6 0 0,-6 4 0,4-9 0,-9 4 0,4-1 0,-2-3 0,-7 9 0,7-9 0,-13 7 0,8-7 0,-8 8 0,8-8 0,-8 8 0,4-4 0,-1 1 0,-3 3 0,4-4 0,-1 1 0,-3 3 0,8-4 0,-8 5 0,8-4 0,-8 2 0,4-3 0,-5 5 0,-4-1 0,-2 0 0,-3-3 0,-7 3 0,4-8 0,-3 9 0,-1-4 0,4 0 0,-3 3 0,4-7 0,1 7 0,0-8 0,0 8 0,-1-8 0,1 8 0,0-3 0,0 0 0,0 3 0,-1-4 0,1 1 0,0 3 0,0-8 0,0 4 0,-1-1 0,1-2 0,5 7 0,-4-8 0,3 8 0,-4-8 0,4 8 0,-3-8 0,3 8 0,-4-8 0,5 8 0,-4-8 0,4 3 0,-1 1 0,-3-4 0,4 3 0,-5 0 0,0-3 0,1 3 0,-1-4 0,0 0 0,5 0 0,1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15:51:57.2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1025 24575,'0'8'0,"0"1"0,0-1 0,0 1 0,0 0 0,0 0 0,0 0 0,4-4 0,-3 3 0,3-3 0,-4 4 0,0 0 0,4-4 0,-3 3 0,4-3 0,-5 5 0,4-1 0,-3 0 0,3 0 0,-4 0 0,4 0 0,-3 0 0,3 0 0,0 0 0,-3 0 0,2 0 0,-3 0 0,4 0 0,-3 0 0,3 0 0,-4 1 0,4-5 0,-2 3 0,2-3 0,-4 4 0,4-4 0,-3 3 0,3-3 0,-4 4 0,3-1 0,-2 1 0,3-1 0,-4 1 0,4-4 0,-3 2 0,3-10 0,-4 2 0,0-8 0,0 0 0,0 0 0,0-5 0,0 4 0,0-9 0,0 4 0,0 0 0,4-4 0,1 8 0,1-8 0,2 4 0,-6 0 0,2-4 0,0 4 0,-2 0 0,7-4 0,-4 8 0,0-3 0,-1 0 0,0 4 0,-3-9 0,7 9 0,-7-9 0,7 9 0,-2-9 0,4 3 0,0-4 0,0-6 0,0 5 0,1-11 0,0 5 0,12-21 0,-4 12 0,12-18 0,-1 11 0,-5-6 0,11 5 0,-10-3 0,1 17 0,-4-9 0,-3 18 0,2-11 0,-1 5 0,1-1 0,4 2 0,-3 0 0,10-4 0,-4 1 0,6-5 0,0 4 0,-6 1 0,4 1 0,-11 8 0,3-1 0,-4 5 0,-1-3 0,-5 8 0,-1 1 0,-5 2 0,0 7 0,0-7 0,0 7 0,-3-7 0,2 7 0,-7-7 0,7 7 0,-7-3 0,3 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15:52:00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223 0 24575,'9'0'0,"0"0"0,-1 0 0,1 0 0,0 0 0,-4 4 0,-2 1 0,-3 4 0,4-1 0,-3 10 0,7-6 0,-7 6 0,3-9 0,1 0 0,-4 5 0,3-4 0,-4 4 0,0 0 0,0-3 0,0 3 0,0 0 0,0-4 0,0 9 0,0-4 0,4 5 0,-3 1 0,4-1 0,-5 0 0,0-5 0,0 4 0,0-4 0,0 0 0,0-1 0,0-4 0,0-1 0,-4-4 0,-1-1 0,-4-4 0,0 0 0,0 0 0,0 0 0,0 0 0,0 0 0,0 0 0,0 0 0,0 0 0,0 0 0,0 0 0,0 0 0,0 0 0,0 0 0,0 0 0,0 0 0,0 0 0,0 0 0,1 0 0,-1 0 0,0 0 0,0 0 0,0 0 0,0 0 0,0 0 0,0 0 0,0 0 0,0 0 0,1 0 0,-1 0 0,0 0 0,0 0 0,0 0 0,5-4 0,0 3 0,4-2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15:52:02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24575,'3'-5'0,"2"1"0,4 4 0,0 0 0,0 0 0,0 0 0,0 0 0,0 0 0,0 0 0,0 0 0,0 0 0,0 0 0,0 0 0,0 0 0,0 0 0,0 0 0,0 0 0,0 0 0,0 0 0,0 0 0,0 0 0,0 0 0,0 0 0,1 0 0,-2 0 0,1 0 0,-4 0 0,-1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15:52:04.7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24575,'0'13'0,"0"15"0,0-5 0,0 22 0,0-16 0,0 17 0,0-17 0,0-1 0,0-9 0,0-4 0,0 0 0,0 0 0,0-6 0,0 0 0,0-1 0,0 1 0,0 0 0,0-1 0,0 1 0,0 0 0,0 0 0,0-1 0,0 1 0,0-1 0,0 1 0,0 0 0,0 0 0,0-1 0,0 1 0,0 0 0,0 0 0,0-1 0,3-3 0,2-1 0,3-4 0,1 0 0,0-4 0,0 3 0,-4-7 0,3 3 0,-3-5 0,4 5 0,0-3 0,-4 3 0,3 0 0,-3-3 0,4 3 0,0-4 0,0 1 0,0 3 0,-4-3 0,3 7 0,-7-7 0,7 7 0,-3-8 0,0 4 0,3 0 0,-7-3 0,7 3 0,-3 0 0,0-3 0,4 3 0,-4 0 0,4-3 0,0 3 0,-4-4 0,2 4 0,-1-3 0,2 3 0,1 0 0,0-3 0,0 3 0,0 0 0,-4-2 0,3 6 0,-7-8 0,7 8 0,-7-7 0,7 7 0,-7-7 0,8 7 0,-8-7 0,6 3 0,-6-4 0,7 5 0,-7-4 0,3 3 0,-4-4 0,0 4 0,0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15:36:55.5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39 1 24575,'34'0'0,"-10"0"0,20 0 0,-20 0 0,12 0 0,-12 0 0,5 0 0,-6 0 0,-6 0 0,-1 0 0,-6 0 0,0 0 0,0 0 0,1 0 0,-1 0 0,0 0 0,-5 4 0,-1 1 0,-4 5 0,0-1 0,0 1 0,0 0 0,0 1 0,0-1 0,0 0 0,0 0 0,0 1 0,0-1 0,0 6 0,0-5 0,0 10 0,0-3 0,0 11 0,0-5 0,0 12 0,0-12 0,0 5 0,0-6 0,0-6 0,0-1 0,0-6 0,0 0 0,-4 0 0,3 1 0,-8-6 0,4 0 0,-5-5 0,0 0 0,0 0 0,0 0 0,0 0 0,-1 0 0,-4 0 0,3 0 0,-4 0 0,1 0 0,3 0 0,-9 0 0,9 0 0,-4 0 0,0 0 0,5 0 0,-5 0 0,6 0 0,0 0 0,0 0 0,0 0 0,0-4 0,5-2 0,-4-3 0,4 3 0,0-2 0,-4 7 0,3-4 0,-4 5 0,0-4 0,1 3 0,-1-4 0,5 5 0,1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15:56:20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1243 24575,'0'18'0,"0"0"0,0-5 0,-4 0 0,2 0 0,-2 0 0,4-3 0,0 2 0,-4-6 0,3 7 0,-3-7 0,0 3 0,3 0 0,-3-2 0,4 2 0,0-3 0,0 0 0,0-1 0,-4 1 0,3 0 0,-3 3 0,4-3 0,0 3 0,0 0 0,0-2 0,0 5 0,0-5 0,0 5 0,0-2 0,0-1 0,0 3 0,0 2 0,0-3 0,0 5 0,0-7 0,0 1 0,0-1 0,0-3 0,0 0 0,0 0 0,0 0 0,0 0 0,0-1 0,0 0 0,0 1 0,0-5 0,0-4 0,0-4 0,0-1 0,0 2 0,0 0 0,0-3 0,4 2 0,-3-5 0,7 3 0,-7-1 0,8-2 0,-3 2 0,4 0 0,-5-2 0,4 2 0,-4 0 0,0-2 0,3 6 0,-2-6 0,3 5 0,1-5 0,0 2 0,0-3 0,6-8 0,9-7 0,16-15 0,-9 17 0,3-1-984,1-7 0,3-3 984,12-1 0,5-2-872,-3 2 0,3-4 0,-1 2 872,11-6 0,3 0-915,-3 3 0,5-2 0,-4 3 915,-16 8 0,-2 3 0,2-1 0,11-7 0,3 0 0,0-1 0,-5 6 0,0 0 0,-2 1-884,14-10 0,1 2 884,-10 7 0,3 0 0,-6 4 0,-4 0 0,-3 1 297,18-7 1,-1 0-298,-20 14 0,-5 2 0,19-11 1766,12-1-1766,-23 7 2868,-12 7-2868,-15 7 2581,-5 2-2581,-6 2 986,-1 4-986,-5 0 75,0 3 0,-4 0 0,-1 0 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15:56:21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218 0 24575,'4'0'0,"16"0"0,16 0 0,28 0 0,-12 0 0,28 0 0,-35 0 0,34 0 0,-34 0 0,7 0 0,-14 0 0,-16 0 0,-1 0 0,-7 0 0,-5 0 0,-5 4 0,0 1 0,-4 4 0,0 0 0,0 0 0,0 0 0,0 11 0,0-4 0,0 10 0,0-5 0,0 4 0,0 3 0,0 5 0,0 0 0,0 0 0,0 0 0,0 7 0,0-5 0,0 4 0,0-11 0,0 3 0,0-3 0,0-1 0,0-1 0,0-6 0,0 0 0,0 0 0,0-4 0,0 2 0,0-7 0,-4 3 0,3-5 0,-7 0 0,3 0 0,-4-4 0,1-1 0,-1 0 0,0-3 0,-5 3 0,3-4 0,-8 0 0,9 0 0,-9 0 0,4 0 0,0 0 0,-4 0 0,-2 0 0,-1 0 0,-10 0 0,5 0 0,-6 0 0,-7 0 0,-1 0 0,-15 0 0,6 0 0,-5 0 0,7 0 0,6 0 0,2 0 0,7 0 0,6 0 0,1 0 0,11 0 0,1 0 0,9 0 0,1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15:56:22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24575,'4'-5'0,"11"2"0,14 3 0,0 0 0,10 0 0,-5 0 0,0 0 0,0 0 0,-8 0 0,-11 0 0,-5 0 0,-6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15:56:23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24575,'0'18'0,"0"13"0,0-8 0,0 22 0,0-21 0,0 14 0,0-16 0,0 3 0,0-9 0,0 3 0,0-5 0,0 1 0,0-2 0,0-4 0,4 0 0,1 0 0,9 1 0,1 4 0,11 3 0,1 4 0,1 6 0,4-4 0,-9-1 0,8-1 0,-9-10 0,4 4 0,-11-5 0,4 0 0,-4-5 0,5 0 0,1-5 0,-1 0 0,0 0 0,0 0 0,0 0 0,6 0 0,2 0 0,5 0 0,0-5 0,0-1 0,0-5 0,-6 0 0,-1 5 0,-10-3 0,2 4 0,-7 0 0,3 0 0,-9 5 0,-1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15:56:25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0 24575,'0'13'0,"0"0"0,0-4 0,0 0 0,0 0 0,0 0 0,0 0 0,0 0 0,4 0 0,1 1 0,0-1 0,3-4 0,-7 3 0,7-7 0,-3 3 0,4-4 0,0 4 0,0-3 0,0 3 0,0-4 0,0 0 0,-1 0 0,2 0 0,-1 0 0,0 0 0,0 0 0,-1 0 0,1 0 0,0 0 0,0 0 0,0 0 0,0 0 0,-1 0 0,-3-4 0,3-1 0,-7-4 0,3 0 0,0 0 0,-3 1 0,3-1 0,-4 0 0,0 0 0,0 1 0,0-1 0,-4 4 0,3-3 0,-7 7 0,3-3 0,-3 4 0,-2-4 0,2 3 0,-1-3 0,0 4 0,0 0 0,0 0 0,0 0 0,-1 0 0,1 0 0,0 0 0,0 0 0,0 0 0,0 0 0,0 0 0,0 0 0,0 0 0,0 0 0,0 0 0,0 0 0,0 0 0,1 0 0,-1 0 0,0 0 0,0 0 0,4 0 0,2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15:56:26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24575,'31'0'0,"19"0"0,9 0 0,-9 0 0,2 0-1163,37 0 1163,8 0 0,-6 0 0,-16 0 380,-13 0-380,-7 0 193,-27 0-193,-2 0 0,-15 0 0,-2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9T04:18:01.2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5182 24575,'0'-33'0,"0"-4"0,0-1 0,13-17 0,8 4 0,16-12 0,-1 6 0,7-3 0,-14-3 0,5 15 0,-8 3 0,-2 14 0,-6 2 0,4 6 0,-10 6 0,4-4 0,-5 9 0,0-9 0,5 4 0,2-13 0,6 0 0,1-7 0,8-10 0,2-2 0,9-16 0,-10 22 0,1 1 0,14-22 0,12-8 0,-29 33 0,-8 8 0,-1 7 0,-6 8 0,-1 6 0,-6 4 0,-4-3 0,3 8 0,-3-4 0,4 1 0,0-2 0,0-4 0,12-7 0,11-2 0,16-21 0,14 2 0,-3-13 0,11 8 0,-4-1 0,8-9 0,-1 7 0,2 1 0,-10 2 0,-3 14 0,-14-5 0,2 13 0,-18-1 0,10 8 0,-19-3 0,5 6 0,-6 4 0,-1-3 0,1 4 0,23-11 0,-11-2 0,26-1 0,-14 1 0,7 0 0,8 3 0,3-4 0,8-1 0,0 5 0,1-5 0,-1-1 0,0 6 0,0-5 0,0 6 0,1 1 0,-1-1 0,-9 1 0,7 0 0,-15 0 0,15 6 0,-6-5 0,8 5 0,0-6-519,-22 6 0,1 0 519,39-8 0,7 7 0,-8-5 0,-4 4 0,11-5 0,-45 7 0,0-1 0,42-6 0,0 6 0,-10-4 0,-21 9 0,-2-1 0,23-9-150,-26 6 0,-1 1 150,15-1 0,1-5 0,-8 12 0,6-6 0,-7 7 0,10 0 0,-1 0 0,10 0 0,11 0-473,-41 0 0,1 0 473,5 0 0,-1 0 0,1 1 0,0-2 0,0-3 0,0 1 0,6 2 0,0 0 0,0-3 0,2 0 0,15 0 0,1 1 0,-13 2 0,-2 0 0,3-3 0,-2 0 0,-16 4 0,-1 0 0,42 0 701,-9 0-701,-2 0 0,-10 0 0,0 0 0,-8 0 0,6 0 0,-6 0 0,7 0 0,2 0 0,-1 0 0,0 0 0,-9 0 0,7 0 296,-15 0-296,7 0 0,-9 0 0,0 0 998,0 0-998,1 0 289,-1 0-289,-8 0 0,6 0 0,-5 0 0,0 0 0,5 0 0,2 0 0,20 0 0,0 0 0,18 0 0,-16 0 0,16 0-1175,3 0 1175,-29 1 0,0-2 0,29-5 0,-27 2 0,-1-1 0,12-2 0,-27-1 0,1 1 0,0 3 0,-1-1-529,45-11 529,-2 0 0,-3 8 0,-25-5-15,14 12 15,-25-5 0,-1 6 0,-10-6 1141,-8 5-1141,-6-5 561,-2 6-561,-2 0 17,-8 0-17,1 0 0,-10 0 0,-4-8 0,-6 6 0,-5-6 0,-5 8 0,-5 0 0,12 0 0,15 0 0,-2-5 0,16 4 0,-25-7 0,8 7 0,-4-4 0,5 1 0,-1 3 0,1-3 0,0 4 0,0 0 0,0 0 0,-1 0 0,1 0 0,0 0 0,0 0 0,0 0 0,0 0 0,1 0 0,-1 0 0,0 0 0,0 0 0,0 0 0,0 0 0,1 0 0,-1 0 0,0 0 0,6 0 0,1 0 0,6 0 0,6 0 0,1 0 0,8 0 0,-1 0 0,8 0 0,-6 0 0,13 0 0,-13 0 0,6 0 0,0 0 0,-6 0 0,6 0 0,0 0 0,-6 0 0,13 0 0,-5 0 0,7 0 0,-8 0 0,7 0 0,-14 0 0,13 0 0,-5 0 0,-1 0 0,-1 0 0,0 0 0,2 0 0,15 0 0,-5 0 0,14-7 0,-6 6 0,8-6 0,-9 1 0,7 5 0,-15-5 0,7 6 0,-1-7 0,-6 6 0,30-6 0,-18 1 0,21 4 0,-16-4 0,0 6 0,-1 0 0,1-7 0,0 6 0,-8-12 0,-3 12 0,1-5 0,-14 0 0,11 5 0,-13-5 0,7 0 0,-7 5 0,5-11 0,3 10 0,34-4 0,-18 6 0,24-6 0,-39 4 0,39-10 0,-33 10 0,24-4 0,-32 0 0,-7 4 0,5-4 0,-5 0 0,6 5 0,-6-5 0,5 6 0,-6 0 0,17 0 0,-7 0 0,14 0 0,4 0 0,1 0 0,8-7 0,-10 6 0,0-6 0,0 7 0,0 0 0,0 0 0,0-6 0,0 4 0,-8-4 0,6 6 0,-6-7 0,8 5 0,1-4 0,-10 6 0,17-7 0,-14 5 0,-10-5 0,1 1 0,15 4 0,-20-4 0,-2-1 0,5 5 0,7-10 0,-17 10 0,7-10 0,-7 5 0,16-1 0,3-4 0,7 4 0,1-7 0,20-8 0,-6 6 0,0-6 0,3 1 0,-40 5 0,0-2 0,41-14 0,-1-2 0,-37 15 0,-22 3 0,-2 4 0,-12-3 0,-1 6 0,-6 4 0,1-3 0,-1 3 0,-5-4 0,5 0 0,-9 0 0,8 0 0,-3 0 0,-1-1 0,4 1 0,-3-6 0,5 5 0,0-11 0,0 5 0,-5 0 0,4-4 0,-3 4 0,-1-1 0,-1-3 0,-5 10 0,0-5 0,0 6 0,0 0 0,0 0 0,0-6 0,0-1 0,0-6 0,0 0 0,0-6 0,0-1 0,0-8 0,0-6 0,0-11 0,0-2 0,0-5 0,0 8 0,-6 7 0,5-5 0,-10 12 0,10-4 0,-10 7 0,9-1 0,-9 1 0,4-8 0,-6 6 0,0-13 0,0 13 0,0-14 0,-5 14 0,3-13 0,-8 13 0,8-5 0,-7 13 0,8-5 0,-7 12 0,8-5 0,-3 12 0,5 1 0,1 6 0,-6-1 0,9 1 0,-13-2 0,17 2 0,-16-1 0,13 6 0,-5-5 0,3 9 0,7-8 0,-8 4 0,3-6 0,-4 1 0,-6-6 0,4-1 0,-9 0 0,9 1 0,-4 5 0,6 1 0,-1 4 0,6-3 0,-4 8 0,3-4 0,1 5 0,1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9T04:18:02.5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24575,'0'28'0,"0"1"0,0-12 0,0 6 0,0-1 0,0 8 0,0 0 0,0 8 0,0-8 0,0 6 0,0 2 0,0-5 0,0 17 0,0-10 0,0 7 0,0-2 0,5-15 0,1-1 0,1-6 0,3 0 0,-9-6 0,4 4 0,-5-9 0,5 3 0,-4-5 0,7-4 0,-7-1 0,3-5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9T04:18:03.7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24575,'73'0'0,"19"0"0,-4 0 0,-8 0 0,-2 0 0,-29 0 0,14 0 0,-17 0 0,-1 0 0,-19 5 0,1-4 0,-15 3 0,4-4 0,-6 0 0,-4 0 0,-2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9T04:18:05.7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1956 7 24575,'70'-6'0,"25"19"0,-16-1-1069,-33 2 1,3 3 1068,16 9 0,-3 0 0,14 1 0,-22 0 0,0 1 0,18 4 48,-12 4-48,21 8 0,-17-8 0,3 8 0,-25-14 0,0 2 0,30 25 0,-36-23 0,1 2 0,38 26 0,-20 5 0,7 3 0,-4-2 0,-20-4 0,11 0 502,-21-15-502,6 11 0,-14-13 0,0 7 1070,-7 0-1070,1 0 517,-1 0-517,1 0 0,-1 0 0,-5 0 0,3-7 0,-9 5 0,3-13 0,1 13 0,-4-12 0,4 4 0,-6 10 0,0-13 0,0 38 0,6-28 0,-5 29 0,5-15 0,-6 18 0,0 1 0,7 1 0,-6 6 0,6-15 0,-7 7 0,0-1 0,6-6 0,-5-26 0,0 1-408,5 28 408,-5-18 0,-2 1 0,1 28 0,0-38 0,0 2 0,0 10 0,0-2 0,0 13-558,0-9 0,0 3 558,0-12 0,0-1 0,0 39-318,0-32 1,0-2 317,0 15 0,0 19 0,0-10 0,0-3-142,0-8 142,0-10 370,0-1-370,0 0 0,0 1 0,-7 19 0,-8 1 519,-8-7-519,4-22 0,-2 0 0,-18 27 0,16-34 0,-2 3 0,-8 13 0,-5 1 0,-12 3 0,-6 0 0,-4 9 0,-2 0-942,-5-4 0,-1-6 942,1-8 0,4-7 0,20-16 0,0-2-329,-12 13 1,-1-1 328,15-16 0,0-1 0,-6 12 0,0 1 0,3-9 0,-1 1 0,5 2 0,-1 0 0,-8 2 0,0-2 0,7-3 0,0 0 0,-8 4 0,1 0 0,-12 16 0,14-17 0,-1 0 0,-28 22 0,25-17 0,-2 2 0,3-9 0,1 1 0,-6 11 0,1 0 0,1-10 0,1 0 0,-2 6 0,1-2 0,10-11 0,0-2 0,-32 26-393,10-17 393,-6 6 485,15-13-485,1 5 2461,3-14-2461,13-2 913,-14-4-913,14-2 487,-13 2-487,5-1 0,-16 1 0,7 0 0,-6 0 0,-17-1 0,27-5 0,-25 4 0,31-11 0,-1 11 0,-5-11 0,5 11 0,7-11 0,-3 5 0,18-6 0,-4 0 0,12 0 0,1 0 0,11 0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15:36:58.03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24575,'9'0'0,"13"0"0,-4 0 0,18 0 0,-5 0 0,0 0 0,-2 0 0,-7 0 0,1 0 0,-6 0 0,4 0 0,-9 0 0,4 0 0,-6 0 0,0 0 0,0 0 0,0 0 0,0 0 0,-1 0 0,1 0 0,-5 5 0,4-4 0,-8 7 0,3-3 0,-4 5 0,0 0 0,0-1 0,0 1 0,0 0 0,0 0 0,0 0 0,0 0 0,0 0 0,0 0 0,0 0 0,0 0 0,0 0 0,0 0 0,0 0 0,0 0 0,0 0 0,0 0 0,0 0 0,0 0 0,0 0 0,0 0 0,0-1 0,0 1 0,0 0 0,0 0 0,0-1 0,0 1 0,0-1 0,-5-4 0,4 4 0,-8-8 0,4 3 0,-1 1 0,-3-4 0,4 3 0,-6 1 0,1-4 0,0 4 0,0-1 0,-6-3 0,5 4 0,-10-5 0,9 0 0,-3 4 0,4-2 0,1 2 0,0-4 0,0 0 0,-1 0 0,1 0 0,0 0 0,0 0 0,0 0 0,0 0 0,0 0 0,0 0 0,1 0 0,-1 0 0,1 0 0,-1 0 0,0 0 0,1 0 0,-1 0 0,1 0 0,4-4 0,-4 2 0,8-6 0,-3 7 0,4-3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9T04:18:07.4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476 1 24575,'-5'27'0,"-27"33"0,-11 5 0,-5-1 0,-10 9 0,22-30 0,-21 15 0,11 1 0,4-10 0,10-9 0,8-16 0,7-8 0,1-5 0,11-1 0,0-8 0,5 5 0,-10-10 0,30 3 0,-14-1 0,28-3 0,-11 4 0,0 0 0,-1 0 0,1 5 0,0 2 0,6 10 0,-4 7 0,11 2 0,-3 12 0,-1-6 0,7 8 0,-5-1 0,8 10 0,-8-8 0,6 7 0,-6-9 0,8 10 0,-1-6 0,17 16 0,-21-23 0,10 5 0,-24-18 0,0 0 0,-1-6 0,-4 5 0,3-10 0,-9 4 0,4-5 0,-6-1 0,1 0 0,-1-4 0,0-2 0,-4-4 0,-2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15:37:11.11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263 0 24575,'0'29'0,"-27"56"0,0-10 0,6-25 0,-1-1 0,-13 20 0,1-18 0,6-2 0,-5-4 0,15-21 0,6 0 0,7-13 0,5-7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15:37:13.59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112 1 24575,'0'10'0,"0"-1"0,0 2 0,0-1 0,0 0 0,0 0 0,0 1 0,0-1 0,0 0 0,0 0 0,0 1 0,0 4 0,0-3 0,0 9 0,0-4 0,0 0 0,0 5 0,-5-5 0,4 6 0,-9-1 0,9 1 0,-10 13 0,9 5 0,-10 13 0,4 0 0,-5 0 0,5 0 0,-4 0 0,11-7 0,-10-9 0,10-9 0,-4-12 0,5-1 0,0-6 0,-5-4 0,4-1 0,-4-5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15:37:14.57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10 24575,'4'-5'0,"7"1"0,-4 4 0,3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15:37:15.54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1 100 24575,'9'0'0,"1"0"0,0 0 0,0 0 0,1 0 0,-1 0 0,-1-5 0,1 4 0,0-3 0,0-1 0,0 4 0,1-8 0,-1 8 0,0-8 0,0 8 0,0-8 0,0 8 0,-1-8 0,1 4 0,0 0 0,-1-4 0,1 8 0,0-8 0,0 4 0,0-1 0,-4 2 0,-2 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6T15:37:17.1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94 1 24575,'5'2'0,"0"6"0,-5 13 0,0 2 0,0-1 0,0-4 0,0-3 0,0-5 0,0 0 0,0 0 0,0-1 0,0 1 0,-5-4 0,4 3 0,-4-4 0,5 5 0,0 1 0,0-1 0,0 0 0,-4 0 0,3 0 0,-4 0 0,1 0 0,2 0 0,-2 1 0,-1-6 0,4 5 0,-3-5 0,-1 5 0,4 1 0,-8-1 0,8 0 0,-9 6 0,9-5 0,-9 5 0,9-6 0,-3 1 0,-1-1 0,4 0 0,-8 0 0,8-4 0,-3-2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A24F22-9F4E-664C-8F66-0D5DCC1D70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7F2FF78-1A0A-E741-9426-4204155290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EDF8871-AC85-EC45-B5A4-EBD0FBD28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64842-973D-A348-90EF-630E70C6BA01}" type="datetimeFigureOut">
              <a:rPr kumimoji="1" lang="ja-JP" altLang="en-US" smtClean="0"/>
              <a:t>2022/1/17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C1824A1-BB9E-8249-93ED-CEB213ECC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50A29CB-F0D3-714A-BA15-259324ECA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7AE62-0243-C44F-800F-10B92BC9102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3715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04A075-0786-B34E-A331-72EEA498E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7CDF8F5-2254-9C49-86A9-CFDC0E9336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E953B18-97CB-1B40-A030-36BE10301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64842-973D-A348-90EF-630E70C6BA01}" type="datetimeFigureOut">
              <a:rPr kumimoji="1" lang="ja-JP" altLang="en-US" smtClean="0"/>
              <a:t>2022/1/17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24B8A2B-B351-784B-ACD2-1BDAA7EE2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BDAC2E0-FA4F-C74B-AF67-117260F32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7AE62-0243-C44F-800F-10B92BC9102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7711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AC5BA44-EDAB-8841-879F-82821C9EC2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9CB0337-1B0C-2242-AFF0-407AE35CAE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F50DA4-820D-2F4B-A557-5CBDC9D87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64842-973D-A348-90EF-630E70C6BA01}" type="datetimeFigureOut">
              <a:rPr kumimoji="1" lang="ja-JP" altLang="en-US" smtClean="0"/>
              <a:t>2022/1/17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D267E27-4ACD-404E-B97A-66B3D1577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AC0A64D-D316-0E4C-AF72-FB20E0818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7AE62-0243-C44F-800F-10B92BC9102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6043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E0642D-4791-634C-B668-5A5B8136F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77A47A8-F64B-C249-8738-22818EC95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F7D125C-5C35-3441-BD4C-8FD89E585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64842-973D-A348-90EF-630E70C6BA01}" type="datetimeFigureOut">
              <a:rPr kumimoji="1" lang="ja-JP" altLang="en-US" smtClean="0"/>
              <a:t>2022/1/17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56D69A7-76B8-A742-A05F-3BCD50A72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76BB5C-1669-0B4B-91A6-E798A1848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7AE62-0243-C44F-800F-10B92BC9102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6741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FAE0D8-4593-F34E-A8F6-041D01B12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02EFFE3-FD10-2442-AB12-00B7B9818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E49BB80-7CAD-0F45-B117-C0F376303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64842-973D-A348-90EF-630E70C6BA01}" type="datetimeFigureOut">
              <a:rPr kumimoji="1" lang="ja-JP" altLang="en-US" smtClean="0"/>
              <a:t>2022/1/17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788E4DB-161B-3A46-B5D3-C00FEF901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A56334-974C-4140-9CB3-AEF2E8CEE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7AE62-0243-C44F-800F-10B92BC9102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6829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EC30A2-FD59-0B44-A068-65D4789AB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0B53F6E-4380-1B4D-BC58-2A3E521568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CCF891E-7A24-A34D-8B5E-1B228693D5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14A666B-A998-2541-85CE-AA7C8FCCF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64842-973D-A348-90EF-630E70C6BA01}" type="datetimeFigureOut">
              <a:rPr kumimoji="1" lang="ja-JP" altLang="en-US" smtClean="0"/>
              <a:t>2022/1/17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1C30539-8C14-9047-A5AC-221EB3310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3DC0AF1-25E6-274C-A59A-0999C3785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7AE62-0243-C44F-800F-10B92BC9102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1997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65B3F2-4A29-1B4A-B987-60645038D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499A1F5-1EFE-D54E-AEC4-B77527C0E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5337AB3-4304-B34D-96D3-5B3154C595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AC0344F-D51A-D140-8294-7CABE7D9FA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79112B5-E125-F843-9236-6E5BE438CF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A13AD761-8E36-574E-A967-016D9C664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64842-973D-A348-90EF-630E70C6BA01}" type="datetimeFigureOut">
              <a:rPr kumimoji="1" lang="ja-JP" altLang="en-US" smtClean="0"/>
              <a:t>2022/1/17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198088F-6850-4B40-A007-272C608B4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ABD6526-8A70-6F48-91A7-A7D859302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7AE62-0243-C44F-800F-10B92BC9102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2321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F1AEA9-3685-1649-92C2-54A312BDA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A591947-32DD-144D-85C7-F2A5CFDC3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64842-973D-A348-90EF-630E70C6BA01}" type="datetimeFigureOut">
              <a:rPr kumimoji="1" lang="ja-JP" altLang="en-US" smtClean="0"/>
              <a:t>2022/1/17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1F18739-AA2F-C744-82F9-E4CF5D922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AFADDAF-FB46-ED47-A679-76A3E8864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7AE62-0243-C44F-800F-10B92BC9102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6836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0BEC59B-E8D8-4E4D-AB4B-36B49B8DE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64842-973D-A348-90EF-630E70C6BA01}" type="datetimeFigureOut">
              <a:rPr kumimoji="1" lang="ja-JP" altLang="en-US" smtClean="0"/>
              <a:t>2022/1/17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5762E7E-B13D-FD43-8933-894B1726B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E50F0AA-63AA-0246-94F6-70F97CF78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7AE62-0243-C44F-800F-10B92BC9102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3192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D49663-5AFC-CF4F-A626-C3ADC152D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A6E930-53CA-7440-BCD4-7F27D7A53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E8C8A2D-31A8-C24F-AECC-E191A97169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BA3F7D2-B2C1-D94B-BAEC-96AC1A485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64842-973D-A348-90EF-630E70C6BA01}" type="datetimeFigureOut">
              <a:rPr kumimoji="1" lang="ja-JP" altLang="en-US" smtClean="0"/>
              <a:t>2022/1/17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B875E11-22E2-2C4A-93BB-B72025E8B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981B644-78C7-7645-A6A9-DDCEE7B23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7AE62-0243-C44F-800F-10B92BC9102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34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4346A19-71E2-9543-BC6C-5DE2A07F6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07BAD59-4DE0-FC4A-B76E-841BEA69ED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A65DAB4-9593-5343-AC25-558DE8C61C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3F011C5-8BA3-5049-B8DF-BD3F999A6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64842-973D-A348-90EF-630E70C6BA01}" type="datetimeFigureOut">
              <a:rPr kumimoji="1" lang="ja-JP" altLang="en-US" smtClean="0"/>
              <a:t>2022/1/17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053877F-8E66-B14F-AA93-C20AFF2D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2FBCBF3-F4F6-0D49-9759-521CA14D5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7AE62-0243-C44F-800F-10B92BC9102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3176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0F93506-5D68-BF40-AE8D-55B8DF25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B7A3BC-2D4A-0743-B5CE-A1688661F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1DC386D-CAE1-5A4D-A6A2-8143A4C4FA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64842-973D-A348-90EF-630E70C6BA01}" type="datetimeFigureOut">
              <a:rPr kumimoji="1" lang="ja-JP" altLang="en-US" smtClean="0"/>
              <a:t>2022/1/17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BCB41FB-C064-6342-A014-A69EE982F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CE79E20-AD45-B844-B4CA-3885D2688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7AE62-0243-C44F-800F-10B92BC9102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7916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17.png"/><Relationship Id="rId42" Type="http://schemas.openxmlformats.org/officeDocument/2006/relationships/image" Target="../media/image21.png"/><Relationship Id="rId7" Type="http://schemas.openxmlformats.org/officeDocument/2006/relationships/customXml" Target="../ink/ink3.xml"/><Relationship Id="rId2" Type="http://schemas.openxmlformats.org/officeDocument/2006/relationships/image" Target="../media/image1.jp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customXml" Target="../ink/ink14.xml"/><Relationship Id="rId41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24" Type="http://schemas.openxmlformats.org/officeDocument/2006/relationships/image" Target="../media/image12.png"/><Relationship Id="rId32" Type="http://schemas.openxmlformats.org/officeDocument/2006/relationships/image" Target="../media/image16.png"/><Relationship Id="rId37" Type="http://schemas.openxmlformats.org/officeDocument/2006/relationships/customXml" Target="../ink/ink18.xml"/><Relationship Id="rId40" Type="http://schemas.openxmlformats.org/officeDocument/2006/relationships/image" Target="../media/image20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10" Type="http://schemas.openxmlformats.org/officeDocument/2006/relationships/image" Target="../media/image5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customXml" Target="../ink/ink13.xml"/><Relationship Id="rId30" Type="http://schemas.openxmlformats.org/officeDocument/2006/relationships/image" Target="../media/image15.png"/><Relationship Id="rId35" Type="http://schemas.openxmlformats.org/officeDocument/2006/relationships/customXml" Target="../ink/ink17.xml"/><Relationship Id="rId8" Type="http://schemas.openxmlformats.org/officeDocument/2006/relationships/image" Target="../media/image4.png"/><Relationship Id="rId3" Type="http://schemas.openxmlformats.org/officeDocument/2006/relationships/customXml" Target="../ink/ink1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2.png"/><Relationship Id="rId3" Type="http://schemas.openxmlformats.org/officeDocument/2006/relationships/customXml" Target="../ink/ink21.xml"/><Relationship Id="rId7" Type="http://schemas.openxmlformats.org/officeDocument/2006/relationships/customXml" Target="../ink/ink23.xml"/><Relationship Id="rId12" Type="http://schemas.openxmlformats.org/officeDocument/2006/relationships/customXml" Target="../ink/ink25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3.jpg"/><Relationship Id="rId5" Type="http://schemas.openxmlformats.org/officeDocument/2006/relationships/customXml" Target="../ink/ink22.xml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customXml" Target="../ink/ink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customXml" Target="../ink/ink33.xml"/><Relationship Id="rId26" Type="http://schemas.openxmlformats.org/officeDocument/2006/relationships/image" Target="../media/image35.png"/><Relationship Id="rId3" Type="http://schemas.openxmlformats.org/officeDocument/2006/relationships/customXml" Target="../ink/ink26.xml"/><Relationship Id="rId21" Type="http://schemas.openxmlformats.org/officeDocument/2006/relationships/image" Target="../media/image40.png"/><Relationship Id="rId34" Type="http://schemas.openxmlformats.org/officeDocument/2006/relationships/image" Target="../media/image43.png"/><Relationship Id="rId7" Type="http://schemas.openxmlformats.org/officeDocument/2006/relationships/customXml" Target="../ink/ink28.xml"/><Relationship Id="rId12" Type="http://schemas.openxmlformats.org/officeDocument/2006/relationships/customXml" Target="../ink/ink30.xml"/><Relationship Id="rId17" Type="http://schemas.openxmlformats.org/officeDocument/2006/relationships/image" Target="../media/image38.png"/><Relationship Id="rId25" Type="http://schemas.openxmlformats.org/officeDocument/2006/relationships/customXml" Target="../ink/ink36.xml"/><Relationship Id="rId33" Type="http://schemas.openxmlformats.org/officeDocument/2006/relationships/customXml" Target="../ink/ink40.xml"/><Relationship Id="rId2" Type="http://schemas.openxmlformats.org/officeDocument/2006/relationships/image" Target="../media/image7.jpg"/><Relationship Id="rId16" Type="http://schemas.openxmlformats.org/officeDocument/2006/relationships/customXml" Target="../ink/ink32.xml"/><Relationship Id="rId20" Type="http://schemas.openxmlformats.org/officeDocument/2006/relationships/customXml" Target="../ink/ink34.xml"/><Relationship Id="rId29" Type="http://schemas.openxmlformats.org/officeDocument/2006/relationships/customXml" Target="../ink/ink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8.jpg"/><Relationship Id="rId24" Type="http://schemas.openxmlformats.org/officeDocument/2006/relationships/image" Target="../media/image9.jpg"/><Relationship Id="rId32" Type="http://schemas.openxmlformats.org/officeDocument/2006/relationships/image" Target="../media/image42.png"/><Relationship Id="rId5" Type="http://schemas.openxmlformats.org/officeDocument/2006/relationships/customXml" Target="../ink/ink27.xml"/><Relationship Id="rId15" Type="http://schemas.openxmlformats.org/officeDocument/2006/relationships/image" Target="../media/image37.png"/><Relationship Id="rId23" Type="http://schemas.openxmlformats.org/officeDocument/2006/relationships/image" Target="../media/image41.png"/><Relationship Id="rId28" Type="http://schemas.openxmlformats.org/officeDocument/2006/relationships/image" Target="../media/image36.png"/><Relationship Id="rId10" Type="http://schemas.openxmlformats.org/officeDocument/2006/relationships/image" Target="../media/image34.png"/><Relationship Id="rId19" Type="http://schemas.openxmlformats.org/officeDocument/2006/relationships/image" Target="../media/image29.png"/><Relationship Id="rId31" Type="http://schemas.openxmlformats.org/officeDocument/2006/relationships/customXml" Target="../ink/ink39.xml"/><Relationship Id="rId4" Type="http://schemas.openxmlformats.org/officeDocument/2006/relationships/image" Target="../media/image31.png"/><Relationship Id="rId9" Type="http://schemas.openxmlformats.org/officeDocument/2006/relationships/customXml" Target="../ink/ink29.xml"/><Relationship Id="rId14" Type="http://schemas.openxmlformats.org/officeDocument/2006/relationships/customXml" Target="../ink/ink31.xml"/><Relationship Id="rId22" Type="http://schemas.openxmlformats.org/officeDocument/2006/relationships/customXml" Target="../ink/ink35.xml"/><Relationship Id="rId27" Type="http://schemas.openxmlformats.org/officeDocument/2006/relationships/customXml" Target="../ink/ink37.xml"/><Relationship Id="rId30" Type="http://schemas.openxmlformats.org/officeDocument/2006/relationships/image" Target="../media/image39.png"/><Relationship Id="rId8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qiita.com/codeDiver/items/0394968fa318d9309d33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F86FBE-D6BA-5C4C-AD91-147EFDB6B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1600" y="829733"/>
            <a:ext cx="12395199" cy="6028267"/>
          </a:xfrm>
        </p:spPr>
        <p:txBody>
          <a:bodyPr>
            <a:normAutofit fontScale="90000"/>
          </a:bodyPr>
          <a:lstStyle/>
          <a:p>
            <a:br>
              <a:rPr kumimoji="1" lang="en-US" altLang="ja-JP" b="1" dirty="0"/>
            </a:br>
            <a:r>
              <a:rPr kumimoji="1" lang="en-US" altLang="ja-JP" b="1" dirty="0"/>
              <a:t>Drive</a:t>
            </a:r>
            <a:r>
              <a:rPr kumimoji="1" lang="ja-JP" altLang="en-US" b="1"/>
              <a:t>内の画像ファイルのリンク</a:t>
            </a:r>
            <a:br>
              <a:rPr kumimoji="1" lang="en-US" altLang="ja-JP" dirty="0"/>
            </a:br>
            <a:r>
              <a:rPr lang="ja-JP" altLang="en-US" sz="4400"/>
              <a:t>を</a:t>
            </a:r>
            <a:br>
              <a:rPr lang="en-US" altLang="ja-JP" sz="4400" dirty="0"/>
            </a:br>
            <a:r>
              <a:rPr lang="en-US" altLang="ja-JP" b="1" dirty="0"/>
              <a:t>Google Earth Pro</a:t>
            </a:r>
            <a:r>
              <a:rPr lang="ja-JP" altLang="en-US" b="1"/>
              <a:t>で</a:t>
            </a:r>
            <a:br>
              <a:rPr lang="en-US" altLang="ja-JP" dirty="0"/>
            </a:br>
            <a:r>
              <a:rPr lang="ja-JP" altLang="en-US" b="1"/>
              <a:t>画像として直接呼び出す</a:t>
            </a:r>
            <a:br>
              <a:rPr lang="en-US" altLang="ja-JP" dirty="0"/>
            </a:br>
            <a:br>
              <a:rPr kumimoji="1" lang="en-US" altLang="ja-JP" dirty="0"/>
            </a:br>
            <a:br>
              <a:rPr kumimoji="1" lang="en-US" altLang="ja-JP" dirty="0"/>
            </a:b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443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095D64-605A-7B4C-9DD7-EA81F71D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/>
              <a:t>注意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ACC740B-A081-1F48-86DD-B2A2F2C0A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9913"/>
            <a:ext cx="11063288" cy="4351338"/>
          </a:xfrm>
        </p:spPr>
        <p:txBody>
          <a:bodyPr/>
          <a:lstStyle/>
          <a:p>
            <a:r>
              <a:rPr lang="ja-JP" altLang="en-US" u="sng"/>
              <a:t>この操作は、作業する</a:t>
            </a:r>
            <a:r>
              <a:rPr lang="en-US" altLang="ja-JP" u="sng" dirty="0"/>
              <a:t>PC</a:t>
            </a:r>
            <a:r>
              <a:rPr lang="ja-JP" altLang="en-US" u="sng"/>
              <a:t>に</a:t>
            </a:r>
            <a:r>
              <a:rPr lang="en-US" altLang="ja-JP" u="sng" dirty="0"/>
              <a:t>Excel</a:t>
            </a:r>
            <a:r>
              <a:rPr lang="ja-JP" altLang="en-US" u="sng"/>
              <a:t>、</a:t>
            </a:r>
            <a:r>
              <a:rPr lang="en-US" altLang="ja-JP" u="sng" dirty="0"/>
              <a:t>Google Earth Pro</a:t>
            </a:r>
            <a:r>
              <a:rPr lang="ja-JP" altLang="en-US" u="sng"/>
              <a:t>が入っていることが前提のマニュアルになります。</a:t>
            </a:r>
            <a:endParaRPr lang="en-US" altLang="ja-JP" u="sng" dirty="0"/>
          </a:p>
          <a:p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(</a:t>
            </a:r>
            <a:r>
              <a:rPr kumimoji="1" lang="en-US" altLang="ja-JP" dirty="0"/>
              <a:t>Excel</a:t>
            </a:r>
            <a:r>
              <a:rPr kumimoji="1" lang="ja-JP" altLang="en-US"/>
              <a:t>の代わりに</a:t>
            </a:r>
            <a:r>
              <a:rPr kumimoji="1" lang="en-US" altLang="ja-JP" dirty="0"/>
              <a:t>Google</a:t>
            </a:r>
            <a:r>
              <a:rPr kumimoji="1" lang="ja-JP" altLang="en-US"/>
              <a:t>スプレッドシート上でもできるようです。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9912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3386BF-9042-814F-AF23-921AAF0B5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手順</a:t>
            </a:r>
            <a:r>
              <a:rPr kumimoji="1" lang="en-US" altLang="ja-JP" dirty="0"/>
              <a:t>1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114CF5A-AE47-A243-BE71-3D53EC6E7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Google Earth Pro</a:t>
            </a:r>
            <a:r>
              <a:rPr kumimoji="1" lang="ja-JP" altLang="en-US"/>
              <a:t>に貼り付けたい画像ファイルを</a:t>
            </a:r>
            <a:r>
              <a:rPr kumimoji="1" lang="en-US" altLang="ja-JP" dirty="0"/>
              <a:t>PC</a:t>
            </a:r>
            <a:r>
              <a:rPr kumimoji="1" lang="ja-JP" altLang="en-US"/>
              <a:t>上に保存します。</a:t>
            </a:r>
            <a:endParaRPr kumimoji="1" lang="en-US" altLang="ja-JP" dirty="0"/>
          </a:p>
          <a:p>
            <a:r>
              <a:rPr kumimoji="1" lang="ja-JP" altLang="en-US"/>
              <a:t>それらの画像ファイルを</a:t>
            </a:r>
            <a:r>
              <a:rPr kumimoji="1" lang="en-US" altLang="ja-JP" dirty="0"/>
              <a:t>Google Drive</a:t>
            </a:r>
            <a:r>
              <a:rPr kumimoji="1" lang="ja-JP" altLang="en-US"/>
              <a:t>にアップデートします</a:t>
            </a:r>
          </a:p>
        </p:txBody>
      </p:sp>
      <p:pic>
        <p:nvPicPr>
          <p:cNvPr id="5" name="図 4" descr="グラフィカル ユーザー インターフェイス, メール&#10;&#10;自動的に生成された説明">
            <a:extLst>
              <a:ext uri="{FF2B5EF4-FFF2-40B4-BE49-F238E27FC236}">
                <a16:creationId xmlns:a16="http://schemas.microsoft.com/office/drawing/2014/main" id="{3C77EADB-6C28-9A49-8768-FE1968400C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2" t="9931" r="25601" b="26620"/>
          <a:stretch/>
        </p:blipFill>
        <p:spPr>
          <a:xfrm>
            <a:off x="2852737" y="3429000"/>
            <a:ext cx="5662613" cy="2759330"/>
          </a:xfrm>
          <a:prstGeom prst="rect">
            <a:avLst/>
          </a:prstGeom>
        </p:spPr>
      </p:pic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B11E4232-10CA-2640-BFA0-7B17F3A63B2F}"/>
              </a:ext>
            </a:extLst>
          </p:cNvPr>
          <p:cNvGrpSpPr/>
          <p:nvPr/>
        </p:nvGrpSpPr>
        <p:grpSpPr>
          <a:xfrm>
            <a:off x="2508120" y="5071252"/>
            <a:ext cx="1730160" cy="191160"/>
            <a:chOff x="2508120" y="5071252"/>
            <a:chExt cx="1730160" cy="19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インク 5">
                  <a:extLst>
                    <a:ext uri="{FF2B5EF4-FFF2-40B4-BE49-F238E27FC236}">
                      <a16:creationId xmlns:a16="http://schemas.microsoft.com/office/drawing/2014/main" id="{B551CD5D-353E-1641-A57A-A728AEEE2490}"/>
                    </a:ext>
                  </a:extLst>
                </p14:cNvPr>
                <p14:cNvContentPartPr/>
                <p14:nvPr/>
              </p14:nvContentPartPr>
              <p14:xfrm>
                <a:off x="4014720" y="5071252"/>
                <a:ext cx="223560" cy="185760"/>
              </p14:xfrm>
            </p:contentPart>
          </mc:Choice>
          <mc:Fallback xmlns="">
            <p:pic>
              <p:nvPicPr>
                <p:cNvPr id="6" name="インク 5">
                  <a:extLst>
                    <a:ext uri="{FF2B5EF4-FFF2-40B4-BE49-F238E27FC236}">
                      <a16:creationId xmlns:a16="http://schemas.microsoft.com/office/drawing/2014/main" id="{B551CD5D-353E-1641-A57A-A728AEEE249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10400" y="5066932"/>
                  <a:ext cx="2322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インク 6">
                  <a:extLst>
                    <a:ext uri="{FF2B5EF4-FFF2-40B4-BE49-F238E27FC236}">
                      <a16:creationId xmlns:a16="http://schemas.microsoft.com/office/drawing/2014/main" id="{E0ECF9DD-52B0-B440-9D7C-C416A383E63D}"/>
                    </a:ext>
                  </a:extLst>
                </p14:cNvPr>
                <p14:cNvContentPartPr/>
                <p14:nvPr/>
              </p14:nvContentPartPr>
              <p14:xfrm>
                <a:off x="2508120" y="5141452"/>
                <a:ext cx="1722600" cy="120960"/>
              </p14:xfrm>
            </p:contentPart>
          </mc:Choice>
          <mc:Fallback xmlns="">
            <p:pic>
              <p:nvPicPr>
                <p:cNvPr id="7" name="インク 6">
                  <a:extLst>
                    <a:ext uri="{FF2B5EF4-FFF2-40B4-BE49-F238E27FC236}">
                      <a16:creationId xmlns:a16="http://schemas.microsoft.com/office/drawing/2014/main" id="{E0ECF9DD-52B0-B440-9D7C-C416A383E63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03800" y="5137132"/>
                  <a:ext cx="1731240" cy="12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インク 8">
                <a:extLst>
                  <a:ext uri="{FF2B5EF4-FFF2-40B4-BE49-F238E27FC236}">
                    <a16:creationId xmlns:a16="http://schemas.microsoft.com/office/drawing/2014/main" id="{AF7338B5-0869-CA48-9294-D15ADCB22FAF}"/>
                  </a:ext>
                </a:extLst>
              </p14:cNvPr>
              <p14:cNvContentPartPr/>
              <p14:nvPr/>
            </p14:nvContentPartPr>
            <p14:xfrm>
              <a:off x="1612800" y="5276812"/>
              <a:ext cx="137160" cy="153360"/>
            </p14:xfrm>
          </p:contentPart>
        </mc:Choice>
        <mc:Fallback xmlns="">
          <p:pic>
            <p:nvPicPr>
              <p:cNvPr id="9" name="インク 8">
                <a:extLst>
                  <a:ext uri="{FF2B5EF4-FFF2-40B4-BE49-F238E27FC236}">
                    <a16:creationId xmlns:a16="http://schemas.microsoft.com/office/drawing/2014/main" id="{AF7338B5-0869-CA48-9294-D15ADCB22FA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08480" y="5272492"/>
                <a:ext cx="14580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インク 9">
                <a:extLst>
                  <a:ext uri="{FF2B5EF4-FFF2-40B4-BE49-F238E27FC236}">
                    <a16:creationId xmlns:a16="http://schemas.microsoft.com/office/drawing/2014/main" id="{FDA57A66-15E3-D544-9EC5-25166CDC3F53}"/>
                  </a:ext>
                </a:extLst>
              </p14:cNvPr>
              <p14:cNvContentPartPr/>
              <p14:nvPr/>
            </p14:nvContentPartPr>
            <p14:xfrm>
              <a:off x="1811520" y="5270692"/>
              <a:ext cx="135360" cy="131760"/>
            </p14:xfrm>
          </p:contentPart>
        </mc:Choice>
        <mc:Fallback xmlns="">
          <p:pic>
            <p:nvPicPr>
              <p:cNvPr id="10" name="インク 9">
                <a:extLst>
                  <a:ext uri="{FF2B5EF4-FFF2-40B4-BE49-F238E27FC236}">
                    <a16:creationId xmlns:a16="http://schemas.microsoft.com/office/drawing/2014/main" id="{FDA57A66-15E3-D544-9EC5-25166CDC3F5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07200" y="5266372"/>
                <a:ext cx="144000" cy="14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A591B26C-1D62-E742-96C8-EE331E475772}"/>
              </a:ext>
            </a:extLst>
          </p:cNvPr>
          <p:cNvGrpSpPr/>
          <p:nvPr/>
        </p:nvGrpSpPr>
        <p:grpSpPr>
          <a:xfrm>
            <a:off x="1321560" y="4786492"/>
            <a:ext cx="946080" cy="408960"/>
            <a:chOff x="1321560" y="4786492"/>
            <a:chExt cx="946080" cy="40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1" name="インク 20">
                  <a:extLst>
                    <a:ext uri="{FF2B5EF4-FFF2-40B4-BE49-F238E27FC236}">
                      <a16:creationId xmlns:a16="http://schemas.microsoft.com/office/drawing/2014/main" id="{7555EA86-4C6B-3640-BA84-72A6DD409FC4}"/>
                    </a:ext>
                  </a:extLst>
                </p14:cNvPr>
                <p14:cNvContentPartPr/>
                <p14:nvPr/>
              </p14:nvContentPartPr>
              <p14:xfrm>
                <a:off x="1321560" y="4797292"/>
                <a:ext cx="95040" cy="203760"/>
              </p14:xfrm>
            </p:contentPart>
          </mc:Choice>
          <mc:Fallback xmlns="">
            <p:pic>
              <p:nvPicPr>
                <p:cNvPr id="21" name="インク 20">
                  <a:extLst>
                    <a:ext uri="{FF2B5EF4-FFF2-40B4-BE49-F238E27FC236}">
                      <a16:creationId xmlns:a16="http://schemas.microsoft.com/office/drawing/2014/main" id="{7555EA86-4C6B-3640-BA84-72A6DD409FC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17240" y="4792972"/>
                  <a:ext cx="1036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2" name="インク 21">
                  <a:extLst>
                    <a:ext uri="{FF2B5EF4-FFF2-40B4-BE49-F238E27FC236}">
                      <a16:creationId xmlns:a16="http://schemas.microsoft.com/office/drawing/2014/main" id="{8EACA945-3961-9B4E-9DD2-0C76B1FF22FF}"/>
                    </a:ext>
                  </a:extLst>
                </p14:cNvPr>
                <p14:cNvContentPartPr/>
                <p14:nvPr/>
              </p14:nvContentPartPr>
              <p14:xfrm>
                <a:off x="1354680" y="4901332"/>
                <a:ext cx="40680" cy="294120"/>
              </p14:xfrm>
            </p:contentPart>
          </mc:Choice>
          <mc:Fallback xmlns="">
            <p:pic>
              <p:nvPicPr>
                <p:cNvPr id="22" name="インク 21">
                  <a:extLst>
                    <a:ext uri="{FF2B5EF4-FFF2-40B4-BE49-F238E27FC236}">
                      <a16:creationId xmlns:a16="http://schemas.microsoft.com/office/drawing/2014/main" id="{8EACA945-3961-9B4E-9DD2-0C76B1FF22F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50360" y="4897012"/>
                  <a:ext cx="4932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4" name="インク 23">
                  <a:extLst>
                    <a:ext uri="{FF2B5EF4-FFF2-40B4-BE49-F238E27FC236}">
                      <a16:creationId xmlns:a16="http://schemas.microsoft.com/office/drawing/2014/main" id="{AA753FD4-B1B0-3747-829A-A5A6B3A98B9D}"/>
                    </a:ext>
                  </a:extLst>
                </p14:cNvPr>
                <p14:cNvContentPartPr/>
                <p14:nvPr/>
              </p14:nvContentPartPr>
              <p14:xfrm>
                <a:off x="1440720" y="4852372"/>
                <a:ext cx="11880" cy="3600"/>
              </p14:xfrm>
            </p:contentPart>
          </mc:Choice>
          <mc:Fallback xmlns="">
            <p:pic>
              <p:nvPicPr>
                <p:cNvPr id="24" name="インク 23">
                  <a:extLst>
                    <a:ext uri="{FF2B5EF4-FFF2-40B4-BE49-F238E27FC236}">
                      <a16:creationId xmlns:a16="http://schemas.microsoft.com/office/drawing/2014/main" id="{AA753FD4-B1B0-3747-829A-A5A6B3A98B9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36400" y="4848052"/>
                  <a:ext cx="2052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5" name="インク 24">
                  <a:extLst>
                    <a:ext uri="{FF2B5EF4-FFF2-40B4-BE49-F238E27FC236}">
                      <a16:creationId xmlns:a16="http://schemas.microsoft.com/office/drawing/2014/main" id="{710E0718-6DCC-884C-BF84-13E960E940D4}"/>
                    </a:ext>
                  </a:extLst>
                </p14:cNvPr>
                <p14:cNvContentPartPr/>
                <p14:nvPr/>
              </p14:nvContentPartPr>
              <p14:xfrm>
                <a:off x="1451880" y="4816732"/>
                <a:ext cx="93240" cy="36000"/>
              </p14:xfrm>
            </p:contentPart>
          </mc:Choice>
          <mc:Fallback xmlns="">
            <p:pic>
              <p:nvPicPr>
                <p:cNvPr id="25" name="インク 24">
                  <a:extLst>
                    <a:ext uri="{FF2B5EF4-FFF2-40B4-BE49-F238E27FC236}">
                      <a16:creationId xmlns:a16="http://schemas.microsoft.com/office/drawing/2014/main" id="{710E0718-6DCC-884C-BF84-13E960E940D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47560" y="4812412"/>
                  <a:ext cx="1018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7" name="インク 26">
                  <a:extLst>
                    <a:ext uri="{FF2B5EF4-FFF2-40B4-BE49-F238E27FC236}">
                      <a16:creationId xmlns:a16="http://schemas.microsoft.com/office/drawing/2014/main" id="{1C18CA0E-409C-914E-AB48-1F233F15A697}"/>
                    </a:ext>
                  </a:extLst>
                </p14:cNvPr>
                <p14:cNvContentPartPr/>
                <p14:nvPr/>
              </p14:nvContentPartPr>
              <p14:xfrm>
                <a:off x="1458720" y="4850212"/>
                <a:ext cx="37440" cy="160560"/>
              </p14:xfrm>
            </p:contentPart>
          </mc:Choice>
          <mc:Fallback xmlns="">
            <p:pic>
              <p:nvPicPr>
                <p:cNvPr id="27" name="インク 26">
                  <a:extLst>
                    <a:ext uri="{FF2B5EF4-FFF2-40B4-BE49-F238E27FC236}">
                      <a16:creationId xmlns:a16="http://schemas.microsoft.com/office/drawing/2014/main" id="{1C18CA0E-409C-914E-AB48-1F233F15A69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54400" y="4845892"/>
                  <a:ext cx="460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9" name="インク 28">
                  <a:extLst>
                    <a:ext uri="{FF2B5EF4-FFF2-40B4-BE49-F238E27FC236}">
                      <a16:creationId xmlns:a16="http://schemas.microsoft.com/office/drawing/2014/main" id="{A8204CF6-7287-4541-81E6-F2E942BEB513}"/>
                    </a:ext>
                  </a:extLst>
                </p14:cNvPr>
                <p14:cNvContentPartPr/>
                <p14:nvPr/>
              </p14:nvContentPartPr>
              <p14:xfrm>
                <a:off x="1488600" y="4914292"/>
                <a:ext cx="52200" cy="206640"/>
              </p14:xfrm>
            </p:contentPart>
          </mc:Choice>
          <mc:Fallback xmlns="">
            <p:pic>
              <p:nvPicPr>
                <p:cNvPr id="29" name="インク 28">
                  <a:extLst>
                    <a:ext uri="{FF2B5EF4-FFF2-40B4-BE49-F238E27FC236}">
                      <a16:creationId xmlns:a16="http://schemas.microsoft.com/office/drawing/2014/main" id="{A8204CF6-7287-4541-81E6-F2E942BEB51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484280" y="4909972"/>
                  <a:ext cx="608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0" name="インク 29">
                  <a:extLst>
                    <a:ext uri="{FF2B5EF4-FFF2-40B4-BE49-F238E27FC236}">
                      <a16:creationId xmlns:a16="http://schemas.microsoft.com/office/drawing/2014/main" id="{2F95B853-2333-EB45-A2D4-23952172B32D}"/>
                    </a:ext>
                  </a:extLst>
                </p14:cNvPr>
                <p14:cNvContentPartPr/>
                <p14:nvPr/>
              </p14:nvContentPartPr>
              <p14:xfrm>
                <a:off x="1488600" y="5004292"/>
                <a:ext cx="34200" cy="360"/>
              </p14:xfrm>
            </p:contentPart>
          </mc:Choice>
          <mc:Fallback xmlns="">
            <p:pic>
              <p:nvPicPr>
                <p:cNvPr id="30" name="インク 29">
                  <a:extLst>
                    <a:ext uri="{FF2B5EF4-FFF2-40B4-BE49-F238E27FC236}">
                      <a16:creationId xmlns:a16="http://schemas.microsoft.com/office/drawing/2014/main" id="{2F95B853-2333-EB45-A2D4-23952172B32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484280" y="4999972"/>
                  <a:ext cx="4284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1" name="インク 30">
                  <a:extLst>
                    <a:ext uri="{FF2B5EF4-FFF2-40B4-BE49-F238E27FC236}">
                      <a16:creationId xmlns:a16="http://schemas.microsoft.com/office/drawing/2014/main" id="{91481645-6420-B049-8EDC-F8BA0DB2A305}"/>
                    </a:ext>
                  </a:extLst>
                </p14:cNvPr>
                <p14:cNvContentPartPr/>
                <p14:nvPr/>
              </p14:nvContentPartPr>
              <p14:xfrm>
                <a:off x="1594080" y="4855612"/>
                <a:ext cx="360" cy="37080"/>
              </p14:xfrm>
            </p:contentPart>
          </mc:Choice>
          <mc:Fallback xmlns="">
            <p:pic>
              <p:nvPicPr>
                <p:cNvPr id="31" name="インク 30">
                  <a:extLst>
                    <a:ext uri="{FF2B5EF4-FFF2-40B4-BE49-F238E27FC236}">
                      <a16:creationId xmlns:a16="http://schemas.microsoft.com/office/drawing/2014/main" id="{91481645-6420-B049-8EDC-F8BA0DB2A30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89760" y="4851292"/>
                  <a:ext cx="90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2" name="インク 31">
                  <a:extLst>
                    <a:ext uri="{FF2B5EF4-FFF2-40B4-BE49-F238E27FC236}">
                      <a16:creationId xmlns:a16="http://schemas.microsoft.com/office/drawing/2014/main" id="{FC1A732C-9A38-284B-9E84-6319C9E91F96}"/>
                    </a:ext>
                  </a:extLst>
                </p14:cNvPr>
                <p14:cNvContentPartPr/>
                <p14:nvPr/>
              </p14:nvContentPartPr>
              <p14:xfrm>
                <a:off x="1667520" y="4786492"/>
                <a:ext cx="360" cy="320400"/>
              </p14:xfrm>
            </p:contentPart>
          </mc:Choice>
          <mc:Fallback xmlns="">
            <p:pic>
              <p:nvPicPr>
                <p:cNvPr id="32" name="インク 31">
                  <a:extLst>
                    <a:ext uri="{FF2B5EF4-FFF2-40B4-BE49-F238E27FC236}">
                      <a16:creationId xmlns:a16="http://schemas.microsoft.com/office/drawing/2014/main" id="{FC1A732C-9A38-284B-9E84-6319C9E91F9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663200" y="4782172"/>
                  <a:ext cx="900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3" name="インク 32">
                  <a:extLst>
                    <a:ext uri="{FF2B5EF4-FFF2-40B4-BE49-F238E27FC236}">
                      <a16:creationId xmlns:a16="http://schemas.microsoft.com/office/drawing/2014/main" id="{AEF3CAC2-94B2-474A-91DD-FB7A840A352F}"/>
                    </a:ext>
                  </a:extLst>
                </p14:cNvPr>
                <p14:cNvContentPartPr/>
                <p14:nvPr/>
              </p14:nvContentPartPr>
              <p14:xfrm>
                <a:off x="1825560" y="4846252"/>
                <a:ext cx="45360" cy="10800"/>
              </p14:xfrm>
            </p:contentPart>
          </mc:Choice>
          <mc:Fallback xmlns="">
            <p:pic>
              <p:nvPicPr>
                <p:cNvPr id="33" name="インク 32">
                  <a:extLst>
                    <a:ext uri="{FF2B5EF4-FFF2-40B4-BE49-F238E27FC236}">
                      <a16:creationId xmlns:a16="http://schemas.microsoft.com/office/drawing/2014/main" id="{AEF3CAC2-94B2-474A-91DD-FB7A840A352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821240" y="4841932"/>
                  <a:ext cx="54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5" name="インク 34">
                  <a:extLst>
                    <a:ext uri="{FF2B5EF4-FFF2-40B4-BE49-F238E27FC236}">
                      <a16:creationId xmlns:a16="http://schemas.microsoft.com/office/drawing/2014/main" id="{42411DED-F002-D847-8199-40312C351959}"/>
                    </a:ext>
                  </a:extLst>
                </p14:cNvPr>
                <p14:cNvContentPartPr/>
                <p14:nvPr/>
              </p14:nvContentPartPr>
              <p14:xfrm>
                <a:off x="1783080" y="4899532"/>
                <a:ext cx="181440" cy="141840"/>
              </p14:xfrm>
            </p:contentPart>
          </mc:Choice>
          <mc:Fallback xmlns="">
            <p:pic>
              <p:nvPicPr>
                <p:cNvPr id="35" name="インク 34">
                  <a:extLst>
                    <a:ext uri="{FF2B5EF4-FFF2-40B4-BE49-F238E27FC236}">
                      <a16:creationId xmlns:a16="http://schemas.microsoft.com/office/drawing/2014/main" id="{42411DED-F002-D847-8199-40312C35195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778760" y="4895212"/>
                  <a:ext cx="1900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7" name="インク 36">
                  <a:extLst>
                    <a:ext uri="{FF2B5EF4-FFF2-40B4-BE49-F238E27FC236}">
                      <a16:creationId xmlns:a16="http://schemas.microsoft.com/office/drawing/2014/main" id="{C84B6B38-9155-4648-B755-B6916119B2EB}"/>
                    </a:ext>
                  </a:extLst>
                </p14:cNvPr>
                <p14:cNvContentPartPr/>
                <p14:nvPr/>
              </p14:nvContentPartPr>
              <p14:xfrm>
                <a:off x="2040480" y="4893052"/>
                <a:ext cx="23400" cy="104400"/>
              </p14:xfrm>
            </p:contentPart>
          </mc:Choice>
          <mc:Fallback xmlns="">
            <p:pic>
              <p:nvPicPr>
                <p:cNvPr id="37" name="インク 36">
                  <a:extLst>
                    <a:ext uri="{FF2B5EF4-FFF2-40B4-BE49-F238E27FC236}">
                      <a16:creationId xmlns:a16="http://schemas.microsoft.com/office/drawing/2014/main" id="{C84B6B38-9155-4648-B755-B6916119B2E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036160" y="4888732"/>
                  <a:ext cx="320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8" name="インク 37">
                  <a:extLst>
                    <a:ext uri="{FF2B5EF4-FFF2-40B4-BE49-F238E27FC236}">
                      <a16:creationId xmlns:a16="http://schemas.microsoft.com/office/drawing/2014/main" id="{AC4F80AF-19BC-2C4A-9DDF-BC0C553E18B2}"/>
                    </a:ext>
                  </a:extLst>
                </p14:cNvPr>
                <p14:cNvContentPartPr/>
                <p14:nvPr/>
              </p14:nvContentPartPr>
              <p14:xfrm>
                <a:off x="2083320" y="4883692"/>
                <a:ext cx="69840" cy="360"/>
              </p14:xfrm>
            </p:contentPart>
          </mc:Choice>
          <mc:Fallback xmlns="">
            <p:pic>
              <p:nvPicPr>
                <p:cNvPr id="38" name="インク 37">
                  <a:extLst>
                    <a:ext uri="{FF2B5EF4-FFF2-40B4-BE49-F238E27FC236}">
                      <a16:creationId xmlns:a16="http://schemas.microsoft.com/office/drawing/2014/main" id="{AC4F80AF-19BC-2C4A-9DDF-BC0C553E18B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079000" y="4879372"/>
                  <a:ext cx="7848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9" name="インク 38">
                  <a:extLst>
                    <a:ext uri="{FF2B5EF4-FFF2-40B4-BE49-F238E27FC236}">
                      <a16:creationId xmlns:a16="http://schemas.microsoft.com/office/drawing/2014/main" id="{3727EA9F-70C9-1B48-B92F-358914100972}"/>
                    </a:ext>
                  </a:extLst>
                </p14:cNvPr>
                <p14:cNvContentPartPr/>
                <p14:nvPr/>
              </p14:nvContentPartPr>
              <p14:xfrm>
                <a:off x="2048760" y="4856332"/>
                <a:ext cx="218880" cy="202320"/>
              </p14:xfrm>
            </p:contentPart>
          </mc:Choice>
          <mc:Fallback xmlns="">
            <p:pic>
              <p:nvPicPr>
                <p:cNvPr id="39" name="インク 38">
                  <a:extLst>
                    <a:ext uri="{FF2B5EF4-FFF2-40B4-BE49-F238E27FC236}">
                      <a16:creationId xmlns:a16="http://schemas.microsoft.com/office/drawing/2014/main" id="{3727EA9F-70C9-1B48-B92F-35891410097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044440" y="4852012"/>
                  <a:ext cx="2275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1" name="インク 40">
                  <a:extLst>
                    <a:ext uri="{FF2B5EF4-FFF2-40B4-BE49-F238E27FC236}">
                      <a16:creationId xmlns:a16="http://schemas.microsoft.com/office/drawing/2014/main" id="{24EFE7CE-0D79-974C-B575-A4027A649583}"/>
                    </a:ext>
                  </a:extLst>
                </p14:cNvPr>
                <p14:cNvContentPartPr/>
                <p14:nvPr/>
              </p14:nvContentPartPr>
              <p14:xfrm>
                <a:off x="2168640" y="4843732"/>
                <a:ext cx="35640" cy="25560"/>
              </p14:xfrm>
            </p:contentPart>
          </mc:Choice>
          <mc:Fallback xmlns="">
            <p:pic>
              <p:nvPicPr>
                <p:cNvPr id="41" name="インク 40">
                  <a:extLst>
                    <a:ext uri="{FF2B5EF4-FFF2-40B4-BE49-F238E27FC236}">
                      <a16:creationId xmlns:a16="http://schemas.microsoft.com/office/drawing/2014/main" id="{24EFE7CE-0D79-974C-B575-A4027A64958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164320" y="4839412"/>
                  <a:ext cx="442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3" name="インク 42">
                  <a:extLst>
                    <a:ext uri="{FF2B5EF4-FFF2-40B4-BE49-F238E27FC236}">
                      <a16:creationId xmlns:a16="http://schemas.microsoft.com/office/drawing/2014/main" id="{80DB21E6-3561-7B4E-8CD2-5C843C9A65B3}"/>
                    </a:ext>
                  </a:extLst>
                </p14:cNvPr>
                <p14:cNvContentPartPr/>
                <p14:nvPr/>
              </p14:nvContentPartPr>
              <p14:xfrm>
                <a:off x="2207520" y="4839412"/>
                <a:ext cx="50400" cy="39240"/>
              </p14:xfrm>
            </p:contentPart>
          </mc:Choice>
          <mc:Fallback xmlns="">
            <p:pic>
              <p:nvPicPr>
                <p:cNvPr id="43" name="インク 42">
                  <a:extLst>
                    <a:ext uri="{FF2B5EF4-FFF2-40B4-BE49-F238E27FC236}">
                      <a16:creationId xmlns:a16="http://schemas.microsoft.com/office/drawing/2014/main" id="{80DB21E6-3561-7B4E-8CD2-5C843C9A65B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203200" y="4835092"/>
                  <a:ext cx="59040" cy="47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87736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C6011D-8694-BA49-BCD2-A91FBC4C3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手順</a:t>
            </a:r>
            <a:r>
              <a:rPr kumimoji="1" lang="en-US" altLang="ja-JP" dirty="0"/>
              <a:t>2</a:t>
            </a:r>
            <a:endParaRPr kumimoji="1" lang="ja-JP" altLang="en-US"/>
          </a:p>
        </p:txBody>
      </p:sp>
      <p:pic>
        <p:nvPicPr>
          <p:cNvPr id="6" name="コンテンツ プレースホルダー 5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80EDBB31-98BD-1249-A968-6FB81E7DE9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3389" y="365125"/>
            <a:ext cx="4683874" cy="3182932"/>
          </a:xfrm>
        </p:spPr>
      </p:pic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38B65652-9D13-7742-AFFB-E3E7D2E17672}"/>
              </a:ext>
            </a:extLst>
          </p:cNvPr>
          <p:cNvGrpSpPr/>
          <p:nvPr/>
        </p:nvGrpSpPr>
        <p:grpSpPr>
          <a:xfrm>
            <a:off x="7785899" y="2685051"/>
            <a:ext cx="725760" cy="331200"/>
            <a:chOff x="7914487" y="3080421"/>
            <a:chExt cx="725760" cy="33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インク 6">
                  <a:extLst>
                    <a:ext uri="{FF2B5EF4-FFF2-40B4-BE49-F238E27FC236}">
                      <a16:creationId xmlns:a16="http://schemas.microsoft.com/office/drawing/2014/main" id="{D195D0CB-54FD-4340-9BD9-0A2E9CACC856}"/>
                    </a:ext>
                  </a:extLst>
                </p14:cNvPr>
                <p14:cNvContentPartPr/>
                <p14:nvPr/>
              </p14:nvContentPartPr>
              <p14:xfrm>
                <a:off x="8459167" y="3256821"/>
                <a:ext cx="181080" cy="154800"/>
              </p14:xfrm>
            </p:contentPart>
          </mc:Choice>
          <mc:Fallback xmlns="">
            <p:pic>
              <p:nvPicPr>
                <p:cNvPr id="7" name="インク 6">
                  <a:extLst>
                    <a:ext uri="{FF2B5EF4-FFF2-40B4-BE49-F238E27FC236}">
                      <a16:creationId xmlns:a16="http://schemas.microsoft.com/office/drawing/2014/main" id="{D195D0CB-54FD-4340-9BD9-0A2E9CACC85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450167" y="3248181"/>
                  <a:ext cx="1987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インク 7">
                  <a:extLst>
                    <a:ext uri="{FF2B5EF4-FFF2-40B4-BE49-F238E27FC236}">
                      <a16:creationId xmlns:a16="http://schemas.microsoft.com/office/drawing/2014/main" id="{B922BB82-BBC2-DF4B-A747-F007018036E3}"/>
                    </a:ext>
                  </a:extLst>
                </p14:cNvPr>
                <p14:cNvContentPartPr/>
                <p14:nvPr/>
              </p14:nvContentPartPr>
              <p14:xfrm>
                <a:off x="8115007" y="3311901"/>
                <a:ext cx="516960" cy="360"/>
              </p14:xfrm>
            </p:contentPart>
          </mc:Choice>
          <mc:Fallback xmlns="">
            <p:pic>
              <p:nvPicPr>
                <p:cNvPr id="8" name="インク 7">
                  <a:extLst>
                    <a:ext uri="{FF2B5EF4-FFF2-40B4-BE49-F238E27FC236}">
                      <a16:creationId xmlns:a16="http://schemas.microsoft.com/office/drawing/2014/main" id="{B922BB82-BBC2-DF4B-A747-F007018036E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106007" y="3302901"/>
                  <a:ext cx="534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インク 9">
                  <a:extLst>
                    <a:ext uri="{FF2B5EF4-FFF2-40B4-BE49-F238E27FC236}">
                      <a16:creationId xmlns:a16="http://schemas.microsoft.com/office/drawing/2014/main" id="{5812DC39-F19F-D64A-8F21-E498A43A580F}"/>
                    </a:ext>
                  </a:extLst>
                </p14:cNvPr>
                <p14:cNvContentPartPr/>
                <p14:nvPr/>
              </p14:nvContentPartPr>
              <p14:xfrm>
                <a:off x="7914487" y="3123981"/>
                <a:ext cx="205200" cy="142920"/>
              </p14:xfrm>
            </p:contentPart>
          </mc:Choice>
          <mc:Fallback xmlns="">
            <p:pic>
              <p:nvPicPr>
                <p:cNvPr id="10" name="インク 9">
                  <a:extLst>
                    <a:ext uri="{FF2B5EF4-FFF2-40B4-BE49-F238E27FC236}">
                      <a16:creationId xmlns:a16="http://schemas.microsoft.com/office/drawing/2014/main" id="{5812DC39-F19F-D64A-8F21-E498A43A580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905847" y="3114981"/>
                  <a:ext cx="2228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インク 10">
                  <a:extLst>
                    <a:ext uri="{FF2B5EF4-FFF2-40B4-BE49-F238E27FC236}">
                      <a16:creationId xmlns:a16="http://schemas.microsoft.com/office/drawing/2014/main" id="{95B11260-E5B3-9D44-9358-145A8060EB88}"/>
                    </a:ext>
                  </a:extLst>
                </p14:cNvPr>
                <p14:cNvContentPartPr/>
                <p14:nvPr/>
              </p14:nvContentPartPr>
              <p14:xfrm>
                <a:off x="8215807" y="3080421"/>
                <a:ext cx="146520" cy="165960"/>
              </p14:xfrm>
            </p:contentPart>
          </mc:Choice>
          <mc:Fallback xmlns="">
            <p:pic>
              <p:nvPicPr>
                <p:cNvPr id="11" name="インク 10">
                  <a:extLst>
                    <a:ext uri="{FF2B5EF4-FFF2-40B4-BE49-F238E27FC236}">
                      <a16:creationId xmlns:a16="http://schemas.microsoft.com/office/drawing/2014/main" id="{95B11260-E5B3-9D44-9358-145A8060EB8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207167" y="3071781"/>
                  <a:ext cx="164160" cy="183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コンテンツ プレースホルダー 2">
            <a:extLst>
              <a:ext uri="{FF2B5EF4-FFF2-40B4-BE49-F238E27FC236}">
                <a16:creationId xmlns:a16="http://schemas.microsoft.com/office/drawing/2014/main" id="{CD0DF254-6824-4043-B7B9-CF5BB7763EFC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/>
              <a:t>「画像</a:t>
            </a:r>
            <a:r>
              <a:rPr lang="en-US" altLang="ja-JP" dirty="0" err="1"/>
              <a:t>url</a:t>
            </a:r>
            <a:r>
              <a:rPr lang="ja-JP" altLang="en-US"/>
              <a:t>に変換</a:t>
            </a:r>
            <a:r>
              <a:rPr lang="en-US" altLang="ja-JP" dirty="0"/>
              <a:t>.</a:t>
            </a:r>
            <a:r>
              <a:rPr lang="en-US" altLang="ja-JP" dirty="0" err="1"/>
              <a:t>xlsm</a:t>
            </a:r>
            <a:r>
              <a:rPr lang="ja-JP" altLang="en-US"/>
              <a:t>」の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Excel</a:t>
            </a:r>
            <a:r>
              <a:rPr lang="ja-JP" altLang="en-US"/>
              <a:t>ファイルを</a:t>
            </a:r>
            <a:r>
              <a:rPr lang="en-US" altLang="ja-JP" dirty="0"/>
              <a:t>PC</a:t>
            </a:r>
            <a:r>
              <a:rPr lang="ja-JP" altLang="en-US"/>
              <a:t>で開けるよう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ダウンロードしておく。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ja-JP" altLang="en-US"/>
              <a:t>開いたとき右のようなポップアップ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が出るので、「</a:t>
            </a:r>
            <a:r>
              <a:rPr lang="ja-JP" altLang="en-US" u="sng"/>
              <a:t>マクロを</a:t>
            </a:r>
            <a:r>
              <a:rPr lang="ja-JP" altLang="en-US" b="1" u="sng"/>
              <a:t>有効</a:t>
            </a:r>
            <a:r>
              <a:rPr lang="ja-JP" altLang="en-US" u="sng"/>
              <a:t>にする</a:t>
            </a:r>
            <a:r>
              <a:rPr lang="ja-JP" altLang="en-US"/>
              <a:t>」を選ぶ。</a:t>
            </a:r>
            <a:endParaRPr lang="en-US" altLang="ja-JP" dirty="0"/>
          </a:p>
          <a:p>
            <a:endParaRPr lang="ja-JP" altLang="en-US"/>
          </a:p>
        </p:txBody>
      </p:sp>
      <p:pic>
        <p:nvPicPr>
          <p:cNvPr id="4" name="図 3" descr="グラフィカル ユーザー インターフェイス, テキスト, アプリケーション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5E8F4D7C-23D1-4444-9F13-C8A4F9F068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03379" y="3548057"/>
            <a:ext cx="3674498" cy="31459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" name="インク 4">
                <a:extLst>
                  <a:ext uri="{FF2B5EF4-FFF2-40B4-BE49-F238E27FC236}">
                    <a16:creationId xmlns:a16="http://schemas.microsoft.com/office/drawing/2014/main" id="{44B4CCB6-72F3-EA47-9648-33EA63C417F6}"/>
                  </a:ext>
                </a:extLst>
              </p14:cNvPr>
              <p14:cNvContentPartPr/>
              <p14:nvPr/>
            </p14:nvContentPartPr>
            <p14:xfrm>
              <a:off x="8928225" y="6342754"/>
              <a:ext cx="390600" cy="164520"/>
            </p14:xfrm>
          </p:contentPart>
        </mc:Choice>
        <mc:Fallback xmlns="">
          <p:pic>
            <p:nvPicPr>
              <p:cNvPr id="5" name="インク 4">
                <a:extLst>
                  <a:ext uri="{FF2B5EF4-FFF2-40B4-BE49-F238E27FC236}">
                    <a16:creationId xmlns:a16="http://schemas.microsoft.com/office/drawing/2014/main" id="{44B4CCB6-72F3-EA47-9648-33EA63C417F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919585" y="6333754"/>
                <a:ext cx="408240" cy="18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3111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279AE1-DCD4-1349-A02F-6C36D602F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手順</a:t>
            </a:r>
            <a:r>
              <a:rPr kumimoji="1" lang="en-US" altLang="ja-JP" dirty="0"/>
              <a:t>3</a:t>
            </a:r>
            <a:endParaRPr kumimoji="1" lang="ja-JP" altLang="en-US"/>
          </a:p>
        </p:txBody>
      </p:sp>
      <p:pic>
        <p:nvPicPr>
          <p:cNvPr id="5" name="コンテンツ プレースホルダー 4" descr="グラフィカル ユーザー インターフェイス, アプリケーション, テーブル, Excel&#10;&#10;自動的に生成された説明">
            <a:extLst>
              <a:ext uri="{FF2B5EF4-FFF2-40B4-BE49-F238E27FC236}">
                <a16:creationId xmlns:a16="http://schemas.microsoft.com/office/drawing/2014/main" id="{399AE5D8-492C-2647-9E50-4E06622198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8423" y="2368551"/>
            <a:ext cx="6962140" cy="4351338"/>
          </a:xfrm>
        </p:spPr>
      </p:pic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1C5311EC-8B0D-484B-991E-7F16A301400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/>
              <a:t>下の画像のようなリストが表示されます。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33A0CE0-C8F1-2F40-BC2A-327DCF3B1930}"/>
              </a:ext>
            </a:extLst>
          </p:cNvPr>
          <p:cNvSpPr txBox="1"/>
          <p:nvPr/>
        </p:nvSpPr>
        <p:spPr>
          <a:xfrm>
            <a:off x="3786188" y="3200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1464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0BEC47-BB56-3B4B-9958-75037A3CE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手順</a:t>
            </a:r>
            <a:r>
              <a:rPr kumimoji="1" lang="en-US" altLang="ja-JP" dirty="0"/>
              <a:t>4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52E3A6A-FB9F-834E-A6A6-FEB869818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貼り付けたい画像をアップデートしたフォルダに戻り、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/>
              <a:t>　該当画像を右クリック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/>
              <a:t>→「リンクを取得」をクリック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/>
              <a:t>→</a:t>
            </a:r>
            <a:r>
              <a:rPr lang="ja-JP" altLang="en-US"/>
              <a:t>「</a:t>
            </a:r>
            <a:r>
              <a:rPr kumimoji="1" lang="ja-JP" altLang="en-US"/>
              <a:t>リンクをコピー」をクリック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/>
              <a:t>→コピーしたリンクを</a:t>
            </a:r>
            <a:r>
              <a:rPr lang="en-US" altLang="ja-JP" dirty="0"/>
              <a:t>Excel</a:t>
            </a:r>
            <a:r>
              <a:rPr lang="ja-JP" altLang="en-US"/>
              <a:t>の</a:t>
            </a:r>
            <a:r>
              <a:rPr lang="en-US" altLang="ja-JP" dirty="0"/>
              <a:t>A</a:t>
            </a:r>
            <a:r>
              <a:rPr lang="ja-JP" altLang="en-US"/>
              <a:t>列、「変換元</a:t>
            </a:r>
            <a:r>
              <a:rPr lang="en-US" altLang="ja-JP" dirty="0"/>
              <a:t>(</a:t>
            </a:r>
            <a:r>
              <a:rPr lang="ja-JP" altLang="en-US"/>
              <a:t>ここに入力！</a:t>
            </a:r>
            <a:r>
              <a:rPr lang="en-US" altLang="ja-JP" dirty="0"/>
              <a:t>)</a:t>
            </a:r>
            <a:r>
              <a:rPr lang="ja-JP" altLang="en-US"/>
              <a:t>」の下へ下へと貼り付ける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kumimoji="1" lang="ja-JP" altLang="en-US"/>
          </a:p>
        </p:txBody>
      </p:sp>
      <p:pic>
        <p:nvPicPr>
          <p:cNvPr id="5" name="図 4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431B65F3-8012-DD47-A698-E8A4E1A6A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824" y="4918868"/>
            <a:ext cx="3836464" cy="1900899"/>
          </a:xfrm>
          <a:prstGeom prst="rect">
            <a:avLst/>
          </a:prstGeom>
        </p:spPr>
      </p:pic>
      <p:pic>
        <p:nvPicPr>
          <p:cNvPr id="7" name="図 6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49FBF9CD-BAC5-6240-8473-9265DD1AF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79" y="4918868"/>
            <a:ext cx="5160321" cy="190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534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A8A4E4-0F67-5545-BAD6-89EF687E1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手順</a:t>
            </a:r>
            <a:r>
              <a:rPr lang="en-US" altLang="ja-JP" dirty="0"/>
              <a:t>5</a:t>
            </a:r>
            <a:endParaRPr kumimoji="1" lang="ja-JP" altLang="en-US"/>
          </a:p>
        </p:txBody>
      </p:sp>
      <p:pic>
        <p:nvPicPr>
          <p:cNvPr id="5" name="コンテンツ プレースホルダー 4" descr="グラフィカル ユーザー インターフェイス, アプリケーション, テーブル, Excel&#10;&#10;自動的に生成された説明">
            <a:extLst>
              <a:ext uri="{FF2B5EF4-FFF2-40B4-BE49-F238E27FC236}">
                <a16:creationId xmlns:a16="http://schemas.microsoft.com/office/drawing/2014/main" id="{B16D7AC1-FE1D-F14D-AD99-47A3CA818A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730" y="3789758"/>
            <a:ext cx="4408170" cy="2755107"/>
          </a:xfrm>
        </p:spPr>
      </p:pic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C07CA6E9-BE66-5849-82DE-F0AC91667257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/>
              <a:t>左図の「マクロを表示」をクリックし、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/>
              <a:t>「画像変換」という名前のマクロを実行（</a:t>
            </a:r>
            <a:r>
              <a:rPr lang="en-US" altLang="ja-JP" dirty="0"/>
              <a:t>Enter</a:t>
            </a:r>
            <a:r>
              <a:rPr lang="ja-JP" altLang="en-US"/>
              <a:t>）</a:t>
            </a:r>
            <a:endParaRPr lang="en-US" altLang="ja-JP" dirty="0"/>
          </a:p>
          <a:p>
            <a:r>
              <a:rPr lang="ja-JP" altLang="en-US"/>
              <a:t>すると</a:t>
            </a:r>
            <a:r>
              <a:rPr lang="en-US" altLang="ja-JP" dirty="0"/>
              <a:t>C</a:t>
            </a:r>
            <a:r>
              <a:rPr lang="ja-JP" altLang="en-US"/>
              <a:t>列「変換先（ここをコピー＆ペースト）」に出力された、</a:t>
            </a:r>
            <a:r>
              <a:rPr lang="en-US" altLang="ja-JP" dirty="0"/>
              <a:t>A</a:t>
            </a:r>
            <a:r>
              <a:rPr lang="ja-JP" altLang="en-US"/>
              <a:t>列に対応するセル内のリンクを</a:t>
            </a:r>
            <a:r>
              <a:rPr lang="en-US" altLang="ja-JP" dirty="0"/>
              <a:t>1</a:t>
            </a:r>
            <a:r>
              <a:rPr lang="ja-JP" altLang="en-US"/>
              <a:t>つずつコピー</a:t>
            </a:r>
            <a:endParaRPr lang="en-US" altLang="ja-JP" dirty="0"/>
          </a:p>
          <a:p>
            <a:endParaRPr lang="ja-JP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76CB68F2-B4A1-F546-8925-A25D692E702D}"/>
                  </a:ext>
                </a:extLst>
              </p14:cNvPr>
              <p14:cNvContentPartPr/>
              <p14:nvPr/>
            </p14:nvContentPartPr>
            <p14:xfrm>
              <a:off x="3942720" y="3502260"/>
              <a:ext cx="355320" cy="49932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76CB68F2-B4A1-F546-8925-A25D692E702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33720" y="3493260"/>
                <a:ext cx="372960" cy="51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73940571-3739-C94E-B656-B6D980CC500B}"/>
              </a:ext>
            </a:extLst>
          </p:cNvPr>
          <p:cNvGrpSpPr/>
          <p:nvPr/>
        </p:nvGrpSpPr>
        <p:grpSpPr>
          <a:xfrm>
            <a:off x="4344120" y="3517020"/>
            <a:ext cx="301320" cy="176040"/>
            <a:chOff x="4344120" y="3517020"/>
            <a:chExt cx="301320" cy="17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インク 7">
                  <a:extLst>
                    <a:ext uri="{FF2B5EF4-FFF2-40B4-BE49-F238E27FC236}">
                      <a16:creationId xmlns:a16="http://schemas.microsoft.com/office/drawing/2014/main" id="{BBBFC0F5-D785-5449-8005-AE22CAEA5B04}"/>
                    </a:ext>
                  </a:extLst>
                </p14:cNvPr>
                <p14:cNvContentPartPr/>
                <p14:nvPr/>
              </p14:nvContentPartPr>
              <p14:xfrm>
                <a:off x="4344120" y="3519900"/>
                <a:ext cx="112680" cy="149040"/>
              </p14:xfrm>
            </p:contentPart>
          </mc:Choice>
          <mc:Fallback xmlns="">
            <p:pic>
              <p:nvPicPr>
                <p:cNvPr id="8" name="インク 7">
                  <a:extLst>
                    <a:ext uri="{FF2B5EF4-FFF2-40B4-BE49-F238E27FC236}">
                      <a16:creationId xmlns:a16="http://schemas.microsoft.com/office/drawing/2014/main" id="{BBBFC0F5-D785-5449-8005-AE22CAEA5B0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35480" y="3510900"/>
                  <a:ext cx="1303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インク 8">
                  <a:extLst>
                    <a:ext uri="{FF2B5EF4-FFF2-40B4-BE49-F238E27FC236}">
                      <a16:creationId xmlns:a16="http://schemas.microsoft.com/office/drawing/2014/main" id="{AD073350-8883-AC40-89EB-60C233EC0B58}"/>
                    </a:ext>
                  </a:extLst>
                </p14:cNvPr>
                <p14:cNvContentPartPr/>
                <p14:nvPr/>
              </p14:nvContentPartPr>
              <p14:xfrm>
                <a:off x="4353480" y="3521700"/>
                <a:ext cx="84240" cy="3240"/>
              </p14:xfrm>
            </p:contentPart>
          </mc:Choice>
          <mc:Fallback xmlns="">
            <p:pic>
              <p:nvPicPr>
                <p:cNvPr id="9" name="インク 8">
                  <a:extLst>
                    <a:ext uri="{FF2B5EF4-FFF2-40B4-BE49-F238E27FC236}">
                      <a16:creationId xmlns:a16="http://schemas.microsoft.com/office/drawing/2014/main" id="{AD073350-8883-AC40-89EB-60C233EC0B5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344840" y="3512700"/>
                  <a:ext cx="1018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インク 10">
                  <a:extLst>
                    <a:ext uri="{FF2B5EF4-FFF2-40B4-BE49-F238E27FC236}">
                      <a16:creationId xmlns:a16="http://schemas.microsoft.com/office/drawing/2014/main" id="{85168BC4-BFD7-304B-AECE-AA7E5BDF2A13}"/>
                    </a:ext>
                  </a:extLst>
                </p14:cNvPr>
                <p14:cNvContentPartPr/>
                <p14:nvPr/>
              </p14:nvContentPartPr>
              <p14:xfrm>
                <a:off x="4519440" y="3517020"/>
                <a:ext cx="126000" cy="176040"/>
              </p14:xfrm>
            </p:contentPart>
          </mc:Choice>
          <mc:Fallback xmlns="">
            <p:pic>
              <p:nvPicPr>
                <p:cNvPr id="11" name="インク 10">
                  <a:extLst>
                    <a:ext uri="{FF2B5EF4-FFF2-40B4-BE49-F238E27FC236}">
                      <a16:creationId xmlns:a16="http://schemas.microsoft.com/office/drawing/2014/main" id="{85168BC4-BFD7-304B-AECE-AA7E5BDF2A1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510800" y="3508380"/>
                  <a:ext cx="143640" cy="1936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4" name="図 13" descr="グラフィカル ユーザー インターフェイス, アプリケーション, テーブル, Excel&#10;&#10;自動的に生成された説明">
            <a:extLst>
              <a:ext uri="{FF2B5EF4-FFF2-40B4-BE49-F238E27FC236}">
                <a16:creationId xmlns:a16="http://schemas.microsoft.com/office/drawing/2014/main" id="{1E238273-8879-D54E-8F5E-45F84358BC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79248" y="3712247"/>
            <a:ext cx="4656204" cy="2910128"/>
          </a:xfrm>
          <a:prstGeom prst="rect">
            <a:avLst/>
          </a:prstGeom>
        </p:spPr>
      </p:pic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7D5DBE1F-E5C5-4F45-8ABB-320902A1DAA0}"/>
              </a:ext>
            </a:extLst>
          </p:cNvPr>
          <p:cNvGrpSpPr/>
          <p:nvPr/>
        </p:nvGrpSpPr>
        <p:grpSpPr>
          <a:xfrm>
            <a:off x="8117460" y="3745087"/>
            <a:ext cx="2140920" cy="709721"/>
            <a:chOff x="8128040" y="3433860"/>
            <a:chExt cx="2140920" cy="70972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インク 14">
                  <a:extLst>
                    <a:ext uri="{FF2B5EF4-FFF2-40B4-BE49-F238E27FC236}">
                      <a16:creationId xmlns:a16="http://schemas.microsoft.com/office/drawing/2014/main" id="{4F457692-2CA3-0149-87D2-D7AFFA4B8F98}"/>
                    </a:ext>
                  </a:extLst>
                </p14:cNvPr>
                <p14:cNvContentPartPr/>
                <p14:nvPr/>
              </p14:nvContentPartPr>
              <p14:xfrm>
                <a:off x="8128040" y="3546180"/>
                <a:ext cx="895680" cy="597401"/>
              </p14:xfrm>
            </p:contentPart>
          </mc:Choice>
          <mc:Fallback xmlns="">
            <p:pic>
              <p:nvPicPr>
                <p:cNvPr id="15" name="インク 14">
                  <a:extLst>
                    <a:ext uri="{FF2B5EF4-FFF2-40B4-BE49-F238E27FC236}">
                      <a16:creationId xmlns:a16="http://schemas.microsoft.com/office/drawing/2014/main" id="{4F457692-2CA3-0149-87D2-D7AFFA4B8F9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119040" y="3537183"/>
                  <a:ext cx="913320" cy="6150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インク 15">
                  <a:extLst>
                    <a:ext uri="{FF2B5EF4-FFF2-40B4-BE49-F238E27FC236}">
                      <a16:creationId xmlns:a16="http://schemas.microsoft.com/office/drawing/2014/main" id="{6B86CC5E-A8D6-A542-ACF8-C4BCA911EE47}"/>
                    </a:ext>
                  </a:extLst>
                </p14:cNvPr>
                <p14:cNvContentPartPr/>
                <p14:nvPr/>
              </p14:nvContentPartPr>
              <p14:xfrm>
                <a:off x="9100400" y="3474180"/>
                <a:ext cx="290520" cy="263160"/>
              </p14:xfrm>
            </p:contentPart>
          </mc:Choice>
          <mc:Fallback xmlns="">
            <p:pic>
              <p:nvPicPr>
                <p:cNvPr id="16" name="インク 15">
                  <a:extLst>
                    <a:ext uri="{FF2B5EF4-FFF2-40B4-BE49-F238E27FC236}">
                      <a16:creationId xmlns:a16="http://schemas.microsoft.com/office/drawing/2014/main" id="{6B86CC5E-A8D6-A542-ACF8-C4BCA911EE4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091760" y="3465180"/>
                  <a:ext cx="3081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インク 17">
                  <a:extLst>
                    <a:ext uri="{FF2B5EF4-FFF2-40B4-BE49-F238E27FC236}">
                      <a16:creationId xmlns:a16="http://schemas.microsoft.com/office/drawing/2014/main" id="{17D16776-29E6-BA44-9C16-D97D69490BF6}"/>
                    </a:ext>
                  </a:extLst>
                </p14:cNvPr>
                <p14:cNvContentPartPr/>
                <p14:nvPr/>
              </p14:nvContentPartPr>
              <p14:xfrm>
                <a:off x="9575960" y="3520260"/>
                <a:ext cx="98640" cy="3240"/>
              </p14:xfrm>
            </p:contentPart>
          </mc:Choice>
          <mc:Fallback xmlns="">
            <p:pic>
              <p:nvPicPr>
                <p:cNvPr id="18" name="インク 17">
                  <a:extLst>
                    <a:ext uri="{FF2B5EF4-FFF2-40B4-BE49-F238E27FC236}">
                      <a16:creationId xmlns:a16="http://schemas.microsoft.com/office/drawing/2014/main" id="{17D16776-29E6-BA44-9C16-D97D69490BF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566960" y="3511620"/>
                  <a:ext cx="1162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インク 18">
                  <a:extLst>
                    <a:ext uri="{FF2B5EF4-FFF2-40B4-BE49-F238E27FC236}">
                      <a16:creationId xmlns:a16="http://schemas.microsoft.com/office/drawing/2014/main" id="{684ED31F-F118-A643-A422-A194363AD31A}"/>
                    </a:ext>
                  </a:extLst>
                </p14:cNvPr>
                <p14:cNvContentPartPr/>
                <p14:nvPr/>
              </p14:nvContentPartPr>
              <p14:xfrm>
                <a:off x="9601520" y="3462300"/>
                <a:ext cx="263160" cy="194760"/>
              </p14:xfrm>
            </p:contentPart>
          </mc:Choice>
          <mc:Fallback xmlns="">
            <p:pic>
              <p:nvPicPr>
                <p:cNvPr id="19" name="インク 18">
                  <a:extLst>
                    <a:ext uri="{FF2B5EF4-FFF2-40B4-BE49-F238E27FC236}">
                      <a16:creationId xmlns:a16="http://schemas.microsoft.com/office/drawing/2014/main" id="{684ED31F-F118-A643-A422-A194363AD31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592520" y="3453317"/>
                  <a:ext cx="280800" cy="2123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インク 19">
                  <a:extLst>
                    <a:ext uri="{FF2B5EF4-FFF2-40B4-BE49-F238E27FC236}">
                      <a16:creationId xmlns:a16="http://schemas.microsoft.com/office/drawing/2014/main" id="{9DC62D7D-F1EE-0345-B74C-8D72EEE5CFD4}"/>
                    </a:ext>
                  </a:extLst>
                </p14:cNvPr>
                <p14:cNvContentPartPr/>
                <p14:nvPr/>
              </p14:nvContentPartPr>
              <p14:xfrm>
                <a:off x="9826520" y="3433860"/>
                <a:ext cx="90360" cy="48960"/>
              </p14:xfrm>
            </p:contentPart>
          </mc:Choice>
          <mc:Fallback xmlns="">
            <p:pic>
              <p:nvPicPr>
                <p:cNvPr id="20" name="インク 19">
                  <a:extLst>
                    <a:ext uri="{FF2B5EF4-FFF2-40B4-BE49-F238E27FC236}">
                      <a16:creationId xmlns:a16="http://schemas.microsoft.com/office/drawing/2014/main" id="{9DC62D7D-F1EE-0345-B74C-8D72EEE5CFD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817880" y="3424860"/>
                  <a:ext cx="1080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インク 20">
                  <a:extLst>
                    <a:ext uri="{FF2B5EF4-FFF2-40B4-BE49-F238E27FC236}">
                      <a16:creationId xmlns:a16="http://schemas.microsoft.com/office/drawing/2014/main" id="{2FB7F351-16AB-DA43-A897-03E6D6C28D9B}"/>
                    </a:ext>
                  </a:extLst>
                </p14:cNvPr>
                <p14:cNvContentPartPr/>
                <p14:nvPr/>
              </p14:nvContentPartPr>
              <p14:xfrm>
                <a:off x="9986000" y="3559860"/>
                <a:ext cx="282960" cy="360"/>
              </p14:xfrm>
            </p:contentPart>
          </mc:Choice>
          <mc:Fallback xmlns="">
            <p:pic>
              <p:nvPicPr>
                <p:cNvPr id="21" name="インク 20">
                  <a:extLst>
                    <a:ext uri="{FF2B5EF4-FFF2-40B4-BE49-F238E27FC236}">
                      <a16:creationId xmlns:a16="http://schemas.microsoft.com/office/drawing/2014/main" id="{2FB7F351-16AB-DA43-A897-03E6D6C28D9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977000" y="3551220"/>
                  <a:ext cx="3006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" name="図 3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2AD4FFCF-158C-EF4A-BC39-9469A311300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784246" y="193092"/>
            <a:ext cx="2403508" cy="2160457"/>
          </a:xfrm>
          <a:prstGeom prst="rect">
            <a:avLst/>
          </a:prstGeom>
        </p:spPr>
      </p:pic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A0F008F7-549D-174B-86B0-668A4618F810}"/>
              </a:ext>
            </a:extLst>
          </p:cNvPr>
          <p:cNvGrpSpPr/>
          <p:nvPr/>
        </p:nvGrpSpPr>
        <p:grpSpPr>
          <a:xfrm>
            <a:off x="4832640" y="1528492"/>
            <a:ext cx="7075080" cy="2984400"/>
            <a:chOff x="4832640" y="1528492"/>
            <a:chExt cx="7075080" cy="298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" name="インク 12">
                  <a:extLst>
                    <a:ext uri="{FF2B5EF4-FFF2-40B4-BE49-F238E27FC236}">
                      <a16:creationId xmlns:a16="http://schemas.microsoft.com/office/drawing/2014/main" id="{3303B9EF-91F2-7A42-A206-2879F7E58061}"/>
                    </a:ext>
                  </a:extLst>
                </p14:cNvPr>
                <p14:cNvContentPartPr/>
                <p14:nvPr/>
              </p14:nvContentPartPr>
              <p14:xfrm>
                <a:off x="4832640" y="2613240"/>
                <a:ext cx="6396840" cy="1865880"/>
              </p14:xfrm>
            </p:contentPart>
          </mc:Choice>
          <mc:Fallback xmlns="">
            <p:pic>
              <p:nvPicPr>
                <p:cNvPr id="13" name="インク 12">
                  <a:extLst>
                    <a:ext uri="{FF2B5EF4-FFF2-40B4-BE49-F238E27FC236}">
                      <a16:creationId xmlns:a16="http://schemas.microsoft.com/office/drawing/2014/main" id="{3303B9EF-91F2-7A42-A206-2879F7E5806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796640" y="2577240"/>
                  <a:ext cx="6468480" cy="19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インク 16">
                  <a:extLst>
                    <a:ext uri="{FF2B5EF4-FFF2-40B4-BE49-F238E27FC236}">
                      <a16:creationId xmlns:a16="http://schemas.microsoft.com/office/drawing/2014/main" id="{3B602E24-B2F2-E547-8BC7-F1F09F3C49E3}"/>
                    </a:ext>
                  </a:extLst>
                </p14:cNvPr>
                <p14:cNvContentPartPr/>
                <p14:nvPr/>
              </p14:nvContentPartPr>
              <p14:xfrm>
                <a:off x="10955182" y="2554119"/>
                <a:ext cx="19440" cy="261720"/>
              </p14:xfrm>
            </p:contentPart>
          </mc:Choice>
          <mc:Fallback xmlns="">
            <p:pic>
              <p:nvPicPr>
                <p:cNvPr id="17" name="インク 16">
                  <a:extLst>
                    <a:ext uri="{FF2B5EF4-FFF2-40B4-BE49-F238E27FC236}">
                      <a16:creationId xmlns:a16="http://schemas.microsoft.com/office/drawing/2014/main" id="{3B602E24-B2F2-E547-8BC7-F1F09F3C49E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919182" y="2518119"/>
                  <a:ext cx="9108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4" name="インク 23">
                  <a:extLst>
                    <a:ext uri="{FF2B5EF4-FFF2-40B4-BE49-F238E27FC236}">
                      <a16:creationId xmlns:a16="http://schemas.microsoft.com/office/drawing/2014/main" id="{1921659C-BD39-EF46-A5B0-EC64C7587C07}"/>
                    </a:ext>
                  </a:extLst>
                </p14:cNvPr>
                <p14:cNvContentPartPr/>
                <p14:nvPr/>
              </p14:nvContentPartPr>
              <p14:xfrm>
                <a:off x="10942560" y="2513765"/>
                <a:ext cx="257760" cy="3960"/>
              </p14:xfrm>
            </p:contentPart>
          </mc:Choice>
          <mc:Fallback xmlns="">
            <p:pic>
              <p:nvPicPr>
                <p:cNvPr id="24" name="インク 23">
                  <a:extLst>
                    <a:ext uri="{FF2B5EF4-FFF2-40B4-BE49-F238E27FC236}">
                      <a16:creationId xmlns:a16="http://schemas.microsoft.com/office/drawing/2014/main" id="{1921659C-BD39-EF46-A5B0-EC64C7587C0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906920" y="2477765"/>
                  <a:ext cx="3294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インク 25">
                  <a:extLst>
                    <a:ext uri="{FF2B5EF4-FFF2-40B4-BE49-F238E27FC236}">
                      <a16:creationId xmlns:a16="http://schemas.microsoft.com/office/drawing/2014/main" id="{C182BD6B-F1D4-1842-9B49-EC1729507CD5}"/>
                    </a:ext>
                  </a:extLst>
                </p14:cNvPr>
                <p14:cNvContentPartPr/>
                <p14:nvPr/>
              </p14:nvContentPartPr>
              <p14:xfrm>
                <a:off x="10551240" y="1528492"/>
                <a:ext cx="1356480" cy="2711520"/>
              </p14:xfrm>
            </p:contentPart>
          </mc:Choice>
          <mc:Fallback xmlns="">
            <p:pic>
              <p:nvPicPr>
                <p:cNvPr id="26" name="インク 25">
                  <a:extLst>
                    <a:ext uri="{FF2B5EF4-FFF2-40B4-BE49-F238E27FC236}">
                      <a16:creationId xmlns:a16="http://schemas.microsoft.com/office/drawing/2014/main" id="{C182BD6B-F1D4-1842-9B49-EC1729507CD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515600" y="1492852"/>
                  <a:ext cx="1428120" cy="27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8" name="インク 27">
                  <a:extLst>
                    <a:ext uri="{FF2B5EF4-FFF2-40B4-BE49-F238E27FC236}">
                      <a16:creationId xmlns:a16="http://schemas.microsoft.com/office/drawing/2014/main" id="{C435697B-79EB-9347-9EB0-15A62EBA47F0}"/>
                    </a:ext>
                  </a:extLst>
                </p14:cNvPr>
                <p14:cNvContentPartPr/>
                <p14:nvPr/>
              </p14:nvContentPartPr>
              <p14:xfrm>
                <a:off x="10455840" y="4012852"/>
                <a:ext cx="347040" cy="500040"/>
              </p14:xfrm>
            </p:contentPart>
          </mc:Choice>
          <mc:Fallback xmlns="">
            <p:pic>
              <p:nvPicPr>
                <p:cNvPr id="28" name="インク 27">
                  <a:extLst>
                    <a:ext uri="{FF2B5EF4-FFF2-40B4-BE49-F238E27FC236}">
                      <a16:creationId xmlns:a16="http://schemas.microsoft.com/office/drawing/2014/main" id="{C435697B-79EB-9347-9EB0-15A62EBA47F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419840" y="3977212"/>
                  <a:ext cx="418680" cy="571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10539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1A9497-0343-FE4B-AEC2-043597C11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手順</a:t>
            </a:r>
            <a:r>
              <a:rPr lang="en-US" altLang="ja-JP" dirty="0"/>
              <a:t>6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58C4D9B-080D-9148-9A77-5743925AF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4162"/>
            <a:ext cx="10515600" cy="4351338"/>
          </a:xfrm>
        </p:spPr>
        <p:txBody>
          <a:bodyPr/>
          <a:lstStyle/>
          <a:p>
            <a:r>
              <a:rPr lang="en-US" altLang="ja-JP" dirty="0"/>
              <a:t>Google Earth Pro</a:t>
            </a:r>
            <a:r>
              <a:rPr lang="ja-JP" altLang="en-US"/>
              <a:t>を開き、イメージオーバーレイを追加。</a:t>
            </a:r>
            <a:endParaRPr lang="en-US" altLang="ja-JP" dirty="0"/>
          </a:p>
          <a:p>
            <a:r>
              <a:rPr lang="ja-JP" altLang="en-US"/>
              <a:t>「リンク」にコピーしたリンクをペーストすると</a:t>
            </a:r>
            <a:r>
              <a:rPr lang="en-US" altLang="ja-JP" dirty="0"/>
              <a:t>…</a:t>
            </a:r>
          </a:p>
          <a:p>
            <a:r>
              <a:rPr lang="ja-JP" altLang="en-US"/>
              <a:t>数秒でアプリケーション上に出力されます。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ja-JP" altLang="en-US"/>
          </a:p>
        </p:txBody>
      </p:sp>
      <p:pic>
        <p:nvPicPr>
          <p:cNvPr id="7" name="図 6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34ECAD14-D984-4844-95C4-46E88650B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" y="3429000"/>
            <a:ext cx="4902200" cy="3063875"/>
          </a:xfrm>
          <a:prstGeom prst="rect">
            <a:avLst/>
          </a:prstGeom>
        </p:spPr>
      </p:pic>
      <p:pic>
        <p:nvPicPr>
          <p:cNvPr id="9" name="図 8" descr="グラフィカル ユーザー インターフェイス, アプリケーション, マップ&#10;&#10;自動的に生成された説明">
            <a:extLst>
              <a:ext uri="{FF2B5EF4-FFF2-40B4-BE49-F238E27FC236}">
                <a16:creationId xmlns:a16="http://schemas.microsoft.com/office/drawing/2014/main" id="{A21B2F84-78A2-3648-9EAC-7C8734B43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598" y="3429000"/>
            <a:ext cx="4902202" cy="3063876"/>
          </a:xfrm>
          <a:prstGeom prst="rect">
            <a:avLst/>
          </a:prstGeom>
        </p:spPr>
      </p:pic>
      <p:sp>
        <p:nvSpPr>
          <p:cNvPr id="4" name="右矢印 3">
            <a:extLst>
              <a:ext uri="{FF2B5EF4-FFF2-40B4-BE49-F238E27FC236}">
                <a16:creationId xmlns:a16="http://schemas.microsoft.com/office/drawing/2014/main" id="{B0EF3002-FDC7-0A4B-A23A-7B47ADC8F2CF}"/>
              </a:ext>
            </a:extLst>
          </p:cNvPr>
          <p:cNvSpPr/>
          <p:nvPr/>
        </p:nvSpPr>
        <p:spPr>
          <a:xfrm>
            <a:off x="5207554" y="4514851"/>
            <a:ext cx="1066959" cy="603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0594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1BCCC0-16EE-184B-9C76-6C0DD9D6B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800" b="1"/>
              <a:t>参考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1578E85-16B4-3E4D-AE67-4D44F6E96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050"/>
            <a:ext cx="10515600" cy="4633913"/>
          </a:xfrm>
        </p:spPr>
        <p:txBody>
          <a:bodyPr/>
          <a:lstStyle/>
          <a:p>
            <a:r>
              <a:rPr lang="en" altLang="ja-JP" dirty="0">
                <a:hlinkClick r:id="rId2"/>
              </a:rPr>
              <a:t>https://qiita.com/codeDiver/items/0394968fa318d9309d33</a:t>
            </a:r>
            <a:endParaRPr lang="en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/>
              <a:t>変換後のリンクを貼り付けても上手くいかなければ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/>
              <a:t>もう一度手順に従って操作するか上記のリンクを閲覧ください。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ja-JP" altLang="en-US"/>
              <a:t>それ以外の不具合は</a:t>
            </a:r>
            <a:r>
              <a:rPr lang="en-US" altLang="ja-JP" dirty="0"/>
              <a:t>Excel</a:t>
            </a:r>
            <a:r>
              <a:rPr lang="ja-JP" altLang="en-US"/>
              <a:t>関連の不備だと思われます。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5162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</TotalTime>
  <Words>337</Words>
  <Application>Microsoft Macintosh PowerPoint</Application>
  <PresentationFormat>ワイド画面</PresentationFormat>
  <Paragraphs>39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3" baseType="lpstr">
      <vt:lpstr>游ゴシック</vt:lpstr>
      <vt:lpstr>游ゴシック Light</vt:lpstr>
      <vt:lpstr>Arial</vt:lpstr>
      <vt:lpstr>Office テーマ</vt:lpstr>
      <vt:lpstr> Drive内の画像ファイルのリンク を Google Earth Proで 画像として直接呼び出す   </vt:lpstr>
      <vt:lpstr>注意</vt:lpstr>
      <vt:lpstr>手順1</vt:lpstr>
      <vt:lpstr>手順2</vt:lpstr>
      <vt:lpstr>手順3</vt:lpstr>
      <vt:lpstr>手順4</vt:lpstr>
      <vt:lpstr>手順5</vt:lpstr>
      <vt:lpstr>手順6</vt:lpstr>
      <vt:lpstr>参考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ドライブ内の画像ファイルのリンク を 画像として直接呼び出すリンク にする方法  </dc:title>
  <dc:creator>佐藤　瑞樹</dc:creator>
  <cp:lastModifiedBy>佐藤　瑞樹</cp:lastModifiedBy>
  <cp:revision>9</cp:revision>
  <dcterms:created xsi:type="dcterms:W3CDTF">2021-09-06T15:23:35Z</dcterms:created>
  <dcterms:modified xsi:type="dcterms:W3CDTF">2022-01-16T17:05:00Z</dcterms:modified>
</cp:coreProperties>
</file>